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1010" r:id="rId2"/>
    <p:sldId id="1009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800000"/>
    <a:srgbClr val="FF00FF"/>
    <a:srgbClr val="00FFFF"/>
    <a:srgbClr val="00FF00"/>
    <a:srgbClr val="FF99CC"/>
    <a:srgbClr val="FFCCFF"/>
    <a:srgbClr val="CCECFF"/>
    <a:srgbClr val="FF3399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83" autoAdjust="0"/>
    <p:restoredTop sz="93713" autoAdjust="0"/>
  </p:normalViewPr>
  <p:slideViewPr>
    <p:cSldViewPr snapToGrid="0">
      <p:cViewPr varScale="1">
        <p:scale>
          <a:sx n="105" d="100"/>
          <a:sy n="105" d="100"/>
        </p:scale>
        <p:origin x="1878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2025/4/12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111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4CC9C1EB-2A87-702F-C41E-BA3CC2D56A9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40787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EF5EB61B-5FA6-A34A-464B-063DEC7136F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77159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23E8667C-CC03-07AD-B4ED-4839810A974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40787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7704491C-5F88-33A2-2244-288EAD903D8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77159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8">
            <a:extLst>
              <a:ext uri="{FF2B5EF4-FFF2-40B4-BE49-F238E27FC236}">
                <a16:creationId xmlns:a16="http://schemas.microsoft.com/office/drawing/2014/main" id="{F0217352-8354-63A5-9A6B-009F965C74A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013531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9">
            <a:extLst>
              <a:ext uri="{FF2B5EF4-FFF2-40B4-BE49-F238E27FC236}">
                <a16:creationId xmlns:a16="http://schemas.microsoft.com/office/drawing/2014/main" id="{E4A92EBA-B6B8-CC81-5A46-E15306A4213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013531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21">
            <a:extLst>
              <a:ext uri="{FF2B5EF4-FFF2-40B4-BE49-F238E27FC236}">
                <a16:creationId xmlns:a16="http://schemas.microsoft.com/office/drawing/2014/main" id="{1E6889D9-D617-A0A4-5328-E7A848DF987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49903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22">
            <a:extLst>
              <a:ext uri="{FF2B5EF4-FFF2-40B4-BE49-F238E27FC236}">
                <a16:creationId xmlns:a16="http://schemas.microsoft.com/office/drawing/2014/main" id="{D54BA6D6-622E-1BD3-1A4A-81CC0E228E6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49903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F4B73D75-25C5-74EB-7871-F915DD5CB9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40787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7E9A3186-7530-E089-2B87-3CC79DE9B84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77159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19">
            <a:extLst>
              <a:ext uri="{FF2B5EF4-FFF2-40B4-BE49-F238E27FC236}">
                <a16:creationId xmlns:a16="http://schemas.microsoft.com/office/drawing/2014/main" id="{ADD59BE3-2BD1-C0AA-2BB7-E50E50F2F1C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013531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2">
            <a:extLst>
              <a:ext uri="{FF2B5EF4-FFF2-40B4-BE49-F238E27FC236}">
                <a16:creationId xmlns:a16="http://schemas.microsoft.com/office/drawing/2014/main" id="{732E3584-0D34-2E4E-4830-3034DCD891B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49903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1176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77757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1475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4215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digipot.net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13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5" r:id="rId3"/>
    <p:sldLayoutId id="2147483663" r:id="rId4"/>
    <p:sldLayoutId id="2147483696" r:id="rId5"/>
    <p:sldLayoutId id="2147483664" r:id="rId6"/>
    <p:sldLayoutId id="2147483668" r:id="rId7"/>
    <p:sldLayoutId id="2147483682" r:id="rId8"/>
    <p:sldLayoutId id="2147483681" r:id="rId9"/>
    <p:sldLayoutId id="2147483695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EA7D06-7F85-9530-CDBD-BD7C87E900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47EA8E82-E410-8674-2455-30A322143D6C}"/>
              </a:ext>
            </a:extLst>
          </p:cNvPr>
          <p:cNvSpPr txBox="1"/>
          <p:nvPr/>
        </p:nvSpPr>
        <p:spPr>
          <a:xfrm>
            <a:off x="276046" y="232912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六角</a:t>
            </a: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柱の図形</a:t>
            </a: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209" name="グループ化 208">
            <a:extLst>
              <a:ext uri="{FF2B5EF4-FFF2-40B4-BE49-F238E27FC236}">
                <a16:creationId xmlns:a16="http://schemas.microsoft.com/office/drawing/2014/main" id="{C4448446-CB5E-B59F-67AB-DDB2F5D0E1CF}"/>
              </a:ext>
            </a:extLst>
          </p:cNvPr>
          <p:cNvGrpSpPr/>
          <p:nvPr/>
        </p:nvGrpSpPr>
        <p:grpSpPr>
          <a:xfrm>
            <a:off x="1021956" y="990212"/>
            <a:ext cx="1985866" cy="2411264"/>
            <a:chOff x="-4270554" y="3447380"/>
            <a:chExt cx="2378170" cy="2887604"/>
          </a:xfrm>
        </p:grpSpPr>
        <p:sp>
          <p:nvSpPr>
            <p:cNvPr id="210" name="フリーフォーム: 図形 209">
              <a:extLst>
                <a:ext uri="{FF2B5EF4-FFF2-40B4-BE49-F238E27FC236}">
                  <a16:creationId xmlns:a16="http://schemas.microsoft.com/office/drawing/2014/main" id="{F3BA5960-B7D2-08A2-8CD9-745798DB20D3}"/>
                </a:ext>
              </a:extLst>
            </p:cNvPr>
            <p:cNvSpPr/>
            <p:nvPr/>
          </p:nvSpPr>
          <p:spPr>
            <a:xfrm>
              <a:off x="-4270553" y="3447380"/>
              <a:ext cx="2378169" cy="2887604"/>
            </a:xfrm>
            <a:custGeom>
              <a:avLst/>
              <a:gdLst>
                <a:gd name="connsiteX0" fmla="*/ 512540 w 2378169"/>
                <a:gd name="connsiteY0" fmla="*/ 0 h 2887604"/>
                <a:gd name="connsiteX1" fmla="*/ 1865631 w 2378169"/>
                <a:gd name="connsiteY1" fmla="*/ 0 h 2887604"/>
                <a:gd name="connsiteX2" fmla="*/ 2378165 w 2378169"/>
                <a:gd name="connsiteY2" fmla="*/ 662752 h 2887604"/>
                <a:gd name="connsiteX3" fmla="*/ 2378167 w 2378169"/>
                <a:gd name="connsiteY3" fmla="*/ 662752 h 2887604"/>
                <a:gd name="connsiteX4" fmla="*/ 2378167 w 2378169"/>
                <a:gd name="connsiteY4" fmla="*/ 2224850 h 2887604"/>
                <a:gd name="connsiteX5" fmla="*/ 2378169 w 2378169"/>
                <a:gd name="connsiteY5" fmla="*/ 2224852 h 2887604"/>
                <a:gd name="connsiteX6" fmla="*/ 2378167 w 2378169"/>
                <a:gd name="connsiteY6" fmla="*/ 2224855 h 2887604"/>
                <a:gd name="connsiteX7" fmla="*/ 2378167 w 2378169"/>
                <a:gd name="connsiteY7" fmla="*/ 2227139 h 2887604"/>
                <a:gd name="connsiteX8" fmla="*/ 2376400 w 2378169"/>
                <a:gd name="connsiteY8" fmla="*/ 2227139 h 2887604"/>
                <a:gd name="connsiteX9" fmla="*/ 1865635 w 2378169"/>
                <a:gd name="connsiteY9" fmla="*/ 2887604 h 2887604"/>
                <a:gd name="connsiteX10" fmla="*/ 512544 w 2378169"/>
                <a:gd name="connsiteY10" fmla="*/ 2887604 h 2887604"/>
                <a:gd name="connsiteX11" fmla="*/ 1772 w 2378169"/>
                <a:gd name="connsiteY11" fmla="*/ 2227139 h 2887604"/>
                <a:gd name="connsiteX12" fmla="*/ 2 w 2378169"/>
                <a:gd name="connsiteY12" fmla="*/ 2227139 h 2887604"/>
                <a:gd name="connsiteX13" fmla="*/ 2 w 2378169"/>
                <a:gd name="connsiteY13" fmla="*/ 662754 h 2887604"/>
                <a:gd name="connsiteX14" fmla="*/ 0 w 2378169"/>
                <a:gd name="connsiteY14" fmla="*/ 662752 h 2887604"/>
                <a:gd name="connsiteX15" fmla="*/ 512540 w 2378169"/>
                <a:gd name="connsiteY15" fmla="*/ 0 h 2887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378169" h="2887604">
                  <a:moveTo>
                    <a:pt x="512540" y="0"/>
                  </a:moveTo>
                  <a:lnTo>
                    <a:pt x="1865631" y="0"/>
                  </a:lnTo>
                  <a:lnTo>
                    <a:pt x="2378165" y="662752"/>
                  </a:lnTo>
                  <a:lnTo>
                    <a:pt x="2378167" y="662752"/>
                  </a:lnTo>
                  <a:lnTo>
                    <a:pt x="2378167" y="2224850"/>
                  </a:lnTo>
                  <a:lnTo>
                    <a:pt x="2378169" y="2224852"/>
                  </a:lnTo>
                  <a:lnTo>
                    <a:pt x="2378167" y="2224855"/>
                  </a:lnTo>
                  <a:lnTo>
                    <a:pt x="2378167" y="2227139"/>
                  </a:lnTo>
                  <a:lnTo>
                    <a:pt x="2376400" y="2227139"/>
                  </a:lnTo>
                  <a:lnTo>
                    <a:pt x="1865635" y="2887604"/>
                  </a:lnTo>
                  <a:lnTo>
                    <a:pt x="512544" y="2887604"/>
                  </a:lnTo>
                  <a:lnTo>
                    <a:pt x="1772" y="2227139"/>
                  </a:lnTo>
                  <a:lnTo>
                    <a:pt x="2" y="2227139"/>
                  </a:lnTo>
                  <a:lnTo>
                    <a:pt x="2" y="662754"/>
                  </a:lnTo>
                  <a:lnTo>
                    <a:pt x="0" y="662752"/>
                  </a:lnTo>
                  <a:lnTo>
                    <a:pt x="51254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1" name="フリーフォーム: 図形 210">
              <a:extLst>
                <a:ext uri="{FF2B5EF4-FFF2-40B4-BE49-F238E27FC236}">
                  <a16:creationId xmlns:a16="http://schemas.microsoft.com/office/drawing/2014/main" id="{7C41A5FB-1DDA-BEB4-BBCF-F87192DCD8CC}"/>
                </a:ext>
              </a:extLst>
            </p:cNvPr>
            <p:cNvSpPr/>
            <p:nvPr/>
          </p:nvSpPr>
          <p:spPr>
            <a:xfrm>
              <a:off x="-4270554" y="3447380"/>
              <a:ext cx="2378160" cy="1325504"/>
            </a:xfrm>
            <a:custGeom>
              <a:avLst/>
              <a:gdLst>
                <a:gd name="connsiteX0" fmla="*/ 512535 w 2378160"/>
                <a:gd name="connsiteY0" fmla="*/ 0 h 2050138"/>
                <a:gd name="connsiteX1" fmla="*/ 1865626 w 2378160"/>
                <a:gd name="connsiteY1" fmla="*/ 0 h 2050138"/>
                <a:gd name="connsiteX2" fmla="*/ 2378160 w 2378160"/>
                <a:gd name="connsiteY2" fmla="*/ 1025069 h 2050138"/>
                <a:gd name="connsiteX3" fmla="*/ 1865626 w 2378160"/>
                <a:gd name="connsiteY3" fmla="*/ 2050138 h 2050138"/>
                <a:gd name="connsiteX4" fmla="*/ 512535 w 2378160"/>
                <a:gd name="connsiteY4" fmla="*/ 2050138 h 2050138"/>
                <a:gd name="connsiteX5" fmla="*/ 0 w 2378160"/>
                <a:gd name="connsiteY5" fmla="*/ 1025069 h 2050138"/>
                <a:gd name="connsiteX6" fmla="*/ 512535 w 2378160"/>
                <a:gd name="connsiteY6" fmla="*/ 0 h 2050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78160" h="2050138">
                  <a:moveTo>
                    <a:pt x="512535" y="0"/>
                  </a:moveTo>
                  <a:lnTo>
                    <a:pt x="1865626" y="0"/>
                  </a:lnTo>
                  <a:lnTo>
                    <a:pt x="2378160" y="1025069"/>
                  </a:lnTo>
                  <a:lnTo>
                    <a:pt x="1865626" y="2050138"/>
                  </a:lnTo>
                  <a:lnTo>
                    <a:pt x="512535" y="2050138"/>
                  </a:lnTo>
                  <a:lnTo>
                    <a:pt x="0" y="1025069"/>
                  </a:lnTo>
                  <a:lnTo>
                    <a:pt x="512535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2" name="正方形/長方形 211">
              <a:extLst>
                <a:ext uri="{FF2B5EF4-FFF2-40B4-BE49-F238E27FC236}">
                  <a16:creationId xmlns:a16="http://schemas.microsoft.com/office/drawing/2014/main" id="{7F62A259-570D-F42A-1F36-895069CD3D02}"/>
                </a:ext>
              </a:extLst>
            </p:cNvPr>
            <p:cNvSpPr/>
            <p:nvPr/>
          </p:nvSpPr>
          <p:spPr>
            <a:xfrm>
              <a:off x="-3755445" y="4772878"/>
              <a:ext cx="1350381" cy="156210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3" name="フリーフォーム: 図形 212">
              <a:extLst>
                <a:ext uri="{FF2B5EF4-FFF2-40B4-BE49-F238E27FC236}">
                  <a16:creationId xmlns:a16="http://schemas.microsoft.com/office/drawing/2014/main" id="{74A363F5-3518-F935-1415-E7E0A97EAF02}"/>
                </a:ext>
              </a:extLst>
            </p:cNvPr>
            <p:cNvSpPr/>
            <p:nvPr/>
          </p:nvSpPr>
          <p:spPr>
            <a:xfrm>
              <a:off x="-4270554" y="5009480"/>
              <a:ext cx="2378160" cy="1325504"/>
            </a:xfrm>
            <a:custGeom>
              <a:avLst/>
              <a:gdLst>
                <a:gd name="connsiteX0" fmla="*/ 512535 w 2378160"/>
                <a:gd name="connsiteY0" fmla="*/ 0 h 2050138"/>
                <a:gd name="connsiteX1" fmla="*/ 1865626 w 2378160"/>
                <a:gd name="connsiteY1" fmla="*/ 0 h 2050138"/>
                <a:gd name="connsiteX2" fmla="*/ 2378160 w 2378160"/>
                <a:gd name="connsiteY2" fmla="*/ 1025069 h 2050138"/>
                <a:gd name="connsiteX3" fmla="*/ 1865626 w 2378160"/>
                <a:gd name="connsiteY3" fmla="*/ 2050138 h 2050138"/>
                <a:gd name="connsiteX4" fmla="*/ 512535 w 2378160"/>
                <a:gd name="connsiteY4" fmla="*/ 2050138 h 2050138"/>
                <a:gd name="connsiteX5" fmla="*/ 0 w 2378160"/>
                <a:gd name="connsiteY5" fmla="*/ 1025069 h 2050138"/>
                <a:gd name="connsiteX6" fmla="*/ 512535 w 2378160"/>
                <a:gd name="connsiteY6" fmla="*/ 0 h 2050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78160" h="2050138">
                  <a:moveTo>
                    <a:pt x="512535" y="0"/>
                  </a:moveTo>
                  <a:lnTo>
                    <a:pt x="1865626" y="0"/>
                  </a:lnTo>
                  <a:lnTo>
                    <a:pt x="2378160" y="1025069"/>
                  </a:lnTo>
                  <a:lnTo>
                    <a:pt x="1865626" y="2050138"/>
                  </a:lnTo>
                  <a:lnTo>
                    <a:pt x="512535" y="2050138"/>
                  </a:lnTo>
                  <a:lnTo>
                    <a:pt x="0" y="1025069"/>
                  </a:lnTo>
                  <a:lnTo>
                    <a:pt x="512535" y="0"/>
                  </a:lnTo>
                  <a:close/>
                </a:path>
              </a:pathLst>
            </a:custGeom>
            <a:noFill/>
            <a:ln w="12700">
              <a:prstDash val="dash"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214" name="直線コネクタ 213">
              <a:extLst>
                <a:ext uri="{FF2B5EF4-FFF2-40B4-BE49-F238E27FC236}">
                  <a16:creationId xmlns:a16="http://schemas.microsoft.com/office/drawing/2014/main" id="{DFD3C04D-748E-D6DE-E26A-10021D396D11}"/>
                </a:ext>
              </a:extLst>
            </p:cNvPr>
            <p:cNvCxnSpPr>
              <a:stCxn id="211" idx="0"/>
              <a:endCxn id="211" idx="4"/>
            </p:cNvCxnSpPr>
            <p:nvPr/>
          </p:nvCxnSpPr>
          <p:spPr>
            <a:xfrm>
              <a:off x="-3758019" y="3447380"/>
              <a:ext cx="0" cy="1325504"/>
            </a:xfrm>
            <a:prstGeom prst="line">
              <a:avLst/>
            </a:prstGeom>
            <a:noFill/>
            <a:ln w="12700">
              <a:prstDash val="dash"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15" name="直線コネクタ 214">
              <a:extLst>
                <a:ext uri="{FF2B5EF4-FFF2-40B4-BE49-F238E27FC236}">
                  <a16:creationId xmlns:a16="http://schemas.microsoft.com/office/drawing/2014/main" id="{F326C91C-778A-75E8-931D-CD1BF5D55CA3}"/>
                </a:ext>
              </a:extLst>
            </p:cNvPr>
            <p:cNvCxnSpPr/>
            <p:nvPr/>
          </p:nvCxnSpPr>
          <p:spPr>
            <a:xfrm>
              <a:off x="-2400708" y="3447380"/>
              <a:ext cx="0" cy="1325504"/>
            </a:xfrm>
            <a:prstGeom prst="line">
              <a:avLst/>
            </a:prstGeom>
            <a:noFill/>
            <a:ln w="12700">
              <a:prstDash val="dash"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216" name="グループ化 215">
            <a:extLst>
              <a:ext uri="{FF2B5EF4-FFF2-40B4-BE49-F238E27FC236}">
                <a16:creationId xmlns:a16="http://schemas.microsoft.com/office/drawing/2014/main" id="{CF18963E-F749-3299-8ABF-7264A3B61D80}"/>
              </a:ext>
            </a:extLst>
          </p:cNvPr>
          <p:cNvGrpSpPr/>
          <p:nvPr/>
        </p:nvGrpSpPr>
        <p:grpSpPr>
          <a:xfrm>
            <a:off x="4046963" y="930023"/>
            <a:ext cx="1918192" cy="2586400"/>
            <a:chOff x="-658265" y="3326712"/>
            <a:chExt cx="2297127" cy="3097341"/>
          </a:xfrm>
        </p:grpSpPr>
        <p:sp>
          <p:nvSpPr>
            <p:cNvPr id="217" name="フリーフォーム: 図形 216">
              <a:extLst>
                <a:ext uri="{FF2B5EF4-FFF2-40B4-BE49-F238E27FC236}">
                  <a16:creationId xmlns:a16="http://schemas.microsoft.com/office/drawing/2014/main" id="{09975534-3191-71A9-1346-1F518D002945}"/>
                </a:ext>
              </a:extLst>
            </p:cNvPr>
            <p:cNvSpPr/>
            <p:nvPr/>
          </p:nvSpPr>
          <p:spPr>
            <a:xfrm>
              <a:off x="-428044" y="3326712"/>
              <a:ext cx="1291645" cy="3095722"/>
            </a:xfrm>
            <a:custGeom>
              <a:avLst/>
              <a:gdLst>
                <a:gd name="connsiteX0" fmla="*/ 534890 w 1291645"/>
                <a:gd name="connsiteY0" fmla="*/ 0 h 3095722"/>
                <a:gd name="connsiteX1" fmla="*/ 1291645 w 1291645"/>
                <a:gd name="connsiteY1" fmla="*/ 120699 h 3095722"/>
                <a:gd name="connsiteX2" fmla="*/ 1291645 w 1291645"/>
                <a:gd name="connsiteY2" fmla="*/ 3095722 h 3095722"/>
                <a:gd name="connsiteX3" fmla="*/ 0 w 1291645"/>
                <a:gd name="connsiteY3" fmla="*/ 2889710 h 3095722"/>
                <a:gd name="connsiteX4" fmla="*/ 0 w 1291645"/>
                <a:gd name="connsiteY4" fmla="*/ 364183 h 3095722"/>
                <a:gd name="connsiteX5" fmla="*/ 534890 w 1291645"/>
                <a:gd name="connsiteY5" fmla="*/ 0 h 3095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91645" h="3095722">
                  <a:moveTo>
                    <a:pt x="534890" y="0"/>
                  </a:moveTo>
                  <a:lnTo>
                    <a:pt x="1291645" y="120699"/>
                  </a:lnTo>
                  <a:lnTo>
                    <a:pt x="1291645" y="3095722"/>
                  </a:lnTo>
                  <a:lnTo>
                    <a:pt x="0" y="2889710"/>
                  </a:lnTo>
                  <a:lnTo>
                    <a:pt x="0" y="364183"/>
                  </a:lnTo>
                  <a:lnTo>
                    <a:pt x="53489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8" name="フリーフォーム: 図形 217">
              <a:extLst>
                <a:ext uri="{FF2B5EF4-FFF2-40B4-BE49-F238E27FC236}">
                  <a16:creationId xmlns:a16="http://schemas.microsoft.com/office/drawing/2014/main" id="{8A2A4AA6-94B0-25AD-0FC4-362452DE63FC}"/>
                </a:ext>
              </a:extLst>
            </p:cNvPr>
            <p:cNvSpPr/>
            <p:nvPr/>
          </p:nvSpPr>
          <p:spPr>
            <a:xfrm>
              <a:off x="863601" y="3447411"/>
              <a:ext cx="775261" cy="2976642"/>
            </a:xfrm>
            <a:custGeom>
              <a:avLst/>
              <a:gdLst>
                <a:gd name="connsiteX0" fmla="*/ 0 w 775261"/>
                <a:gd name="connsiteY0" fmla="*/ 0 h 2976642"/>
                <a:gd name="connsiteX1" fmla="*/ 550231 w 775261"/>
                <a:gd name="connsiteY1" fmla="*/ 87760 h 2976642"/>
                <a:gd name="connsiteX2" fmla="*/ 775261 w 775261"/>
                <a:gd name="connsiteY2" fmla="*/ 766613 h 2976642"/>
                <a:gd name="connsiteX3" fmla="*/ 775261 w 775261"/>
                <a:gd name="connsiteY3" fmla="*/ 2455713 h 2976642"/>
                <a:gd name="connsiteX4" fmla="*/ 10152 w 775261"/>
                <a:gd name="connsiteY4" fmla="*/ 2976642 h 2976642"/>
                <a:gd name="connsiteX5" fmla="*/ 0 w 775261"/>
                <a:gd name="connsiteY5" fmla="*/ 2975023 h 2976642"/>
                <a:gd name="connsiteX6" fmla="*/ 0 w 775261"/>
                <a:gd name="connsiteY6" fmla="*/ 0 h 2976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75261" h="2976642">
                  <a:moveTo>
                    <a:pt x="0" y="0"/>
                  </a:moveTo>
                  <a:lnTo>
                    <a:pt x="550231" y="87760"/>
                  </a:lnTo>
                  <a:lnTo>
                    <a:pt x="775261" y="766613"/>
                  </a:lnTo>
                  <a:lnTo>
                    <a:pt x="775261" y="2455713"/>
                  </a:lnTo>
                  <a:lnTo>
                    <a:pt x="10152" y="2976642"/>
                  </a:lnTo>
                  <a:lnTo>
                    <a:pt x="0" y="29750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9" name="フリーフォーム: 図形 218">
              <a:extLst>
                <a:ext uri="{FF2B5EF4-FFF2-40B4-BE49-F238E27FC236}">
                  <a16:creationId xmlns:a16="http://schemas.microsoft.com/office/drawing/2014/main" id="{8C4CF3BD-E46A-40DF-833E-813173D4F37C}"/>
                </a:ext>
              </a:extLst>
            </p:cNvPr>
            <p:cNvSpPr/>
            <p:nvPr/>
          </p:nvSpPr>
          <p:spPr>
            <a:xfrm>
              <a:off x="-658265" y="3690895"/>
              <a:ext cx="230220" cy="2525527"/>
            </a:xfrm>
            <a:custGeom>
              <a:avLst/>
              <a:gdLst>
                <a:gd name="connsiteX0" fmla="*/ 230220 w 230220"/>
                <a:gd name="connsiteY0" fmla="*/ 0 h 2525527"/>
                <a:gd name="connsiteX1" fmla="*/ 230220 w 230220"/>
                <a:gd name="connsiteY1" fmla="*/ 2525527 h 2525527"/>
                <a:gd name="connsiteX2" fmla="*/ 225031 w 230220"/>
                <a:gd name="connsiteY2" fmla="*/ 2524699 h 2525527"/>
                <a:gd name="connsiteX3" fmla="*/ 0 w 230220"/>
                <a:gd name="connsiteY3" fmla="*/ 1845847 h 2525527"/>
                <a:gd name="connsiteX4" fmla="*/ 0 w 230220"/>
                <a:gd name="connsiteY4" fmla="*/ 156746 h 2525527"/>
                <a:gd name="connsiteX5" fmla="*/ 230220 w 230220"/>
                <a:gd name="connsiteY5" fmla="*/ 0 h 2525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0220" h="2525527">
                  <a:moveTo>
                    <a:pt x="230220" y="0"/>
                  </a:moveTo>
                  <a:lnTo>
                    <a:pt x="230220" y="2525527"/>
                  </a:lnTo>
                  <a:lnTo>
                    <a:pt x="225031" y="2524699"/>
                  </a:lnTo>
                  <a:lnTo>
                    <a:pt x="0" y="1845847"/>
                  </a:lnTo>
                  <a:lnTo>
                    <a:pt x="0" y="156746"/>
                  </a:lnTo>
                  <a:lnTo>
                    <a:pt x="23022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0" name="フリーフォーム: 図形 219">
              <a:extLst>
                <a:ext uri="{FF2B5EF4-FFF2-40B4-BE49-F238E27FC236}">
                  <a16:creationId xmlns:a16="http://schemas.microsoft.com/office/drawing/2014/main" id="{FDD1A63C-9926-CF46-7813-CB3D338B8A08}"/>
                </a:ext>
              </a:extLst>
            </p:cNvPr>
            <p:cNvSpPr/>
            <p:nvPr/>
          </p:nvSpPr>
          <p:spPr>
            <a:xfrm>
              <a:off x="-658265" y="3326712"/>
              <a:ext cx="2297126" cy="1408241"/>
            </a:xfrm>
            <a:custGeom>
              <a:avLst/>
              <a:gdLst>
                <a:gd name="connsiteX0" fmla="*/ 765110 w 2297126"/>
                <a:gd name="connsiteY0" fmla="*/ 0 h 2365809"/>
                <a:gd name="connsiteX1" fmla="*/ 2072096 w 2297126"/>
                <a:gd name="connsiteY1" fmla="*/ 350206 h 2365809"/>
                <a:gd name="connsiteX2" fmla="*/ 2297126 w 2297126"/>
                <a:gd name="connsiteY2" fmla="*/ 1490661 h 2365809"/>
                <a:gd name="connsiteX3" fmla="*/ 1532017 w 2297126"/>
                <a:gd name="connsiteY3" fmla="*/ 2365809 h 2365809"/>
                <a:gd name="connsiteX4" fmla="*/ 225031 w 2297126"/>
                <a:gd name="connsiteY4" fmla="*/ 2015603 h 2365809"/>
                <a:gd name="connsiteX5" fmla="*/ 0 w 2297126"/>
                <a:gd name="connsiteY5" fmla="*/ 875148 h 2365809"/>
                <a:gd name="connsiteX6" fmla="*/ 765110 w 2297126"/>
                <a:gd name="connsiteY6" fmla="*/ 0 h 2365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97126" h="2365809">
                  <a:moveTo>
                    <a:pt x="765110" y="0"/>
                  </a:moveTo>
                  <a:lnTo>
                    <a:pt x="2072096" y="350206"/>
                  </a:lnTo>
                  <a:lnTo>
                    <a:pt x="2297126" y="1490661"/>
                  </a:lnTo>
                  <a:lnTo>
                    <a:pt x="1532017" y="2365809"/>
                  </a:lnTo>
                  <a:lnTo>
                    <a:pt x="225031" y="2015603"/>
                  </a:lnTo>
                  <a:lnTo>
                    <a:pt x="0" y="875148"/>
                  </a:lnTo>
                  <a:lnTo>
                    <a:pt x="76511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1" name="フリーフォーム: 図形 220">
              <a:extLst>
                <a:ext uri="{FF2B5EF4-FFF2-40B4-BE49-F238E27FC236}">
                  <a16:creationId xmlns:a16="http://schemas.microsoft.com/office/drawing/2014/main" id="{F61BF981-80B4-4D1D-CA3C-E3A696322DC2}"/>
                </a:ext>
              </a:extLst>
            </p:cNvPr>
            <p:cNvSpPr/>
            <p:nvPr/>
          </p:nvSpPr>
          <p:spPr>
            <a:xfrm>
              <a:off x="-658265" y="5015812"/>
              <a:ext cx="2297126" cy="1408241"/>
            </a:xfrm>
            <a:custGeom>
              <a:avLst/>
              <a:gdLst>
                <a:gd name="connsiteX0" fmla="*/ 765110 w 2297126"/>
                <a:gd name="connsiteY0" fmla="*/ 0 h 2365809"/>
                <a:gd name="connsiteX1" fmla="*/ 2072096 w 2297126"/>
                <a:gd name="connsiteY1" fmla="*/ 350206 h 2365809"/>
                <a:gd name="connsiteX2" fmla="*/ 2297126 w 2297126"/>
                <a:gd name="connsiteY2" fmla="*/ 1490661 h 2365809"/>
                <a:gd name="connsiteX3" fmla="*/ 1532017 w 2297126"/>
                <a:gd name="connsiteY3" fmla="*/ 2365809 h 2365809"/>
                <a:gd name="connsiteX4" fmla="*/ 225031 w 2297126"/>
                <a:gd name="connsiteY4" fmla="*/ 2015603 h 2365809"/>
                <a:gd name="connsiteX5" fmla="*/ 0 w 2297126"/>
                <a:gd name="connsiteY5" fmla="*/ 875148 h 2365809"/>
                <a:gd name="connsiteX6" fmla="*/ 765110 w 2297126"/>
                <a:gd name="connsiteY6" fmla="*/ 0 h 2365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97126" h="2365809">
                  <a:moveTo>
                    <a:pt x="765110" y="0"/>
                  </a:moveTo>
                  <a:lnTo>
                    <a:pt x="2072096" y="350206"/>
                  </a:lnTo>
                  <a:lnTo>
                    <a:pt x="2297126" y="1490661"/>
                  </a:lnTo>
                  <a:lnTo>
                    <a:pt x="1532017" y="2365809"/>
                  </a:lnTo>
                  <a:lnTo>
                    <a:pt x="225031" y="2015603"/>
                  </a:lnTo>
                  <a:lnTo>
                    <a:pt x="0" y="875148"/>
                  </a:lnTo>
                  <a:lnTo>
                    <a:pt x="765110" y="0"/>
                  </a:lnTo>
                  <a:close/>
                </a:path>
              </a:pathLst>
            </a:custGeom>
            <a:noFill/>
            <a:ln w="12700">
              <a:solidFill>
                <a:schemeClr val="tx1"/>
              </a:solidFill>
              <a:prstDash val="dash"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222" name="直線コネクタ 221">
              <a:extLst>
                <a:ext uri="{FF2B5EF4-FFF2-40B4-BE49-F238E27FC236}">
                  <a16:creationId xmlns:a16="http://schemas.microsoft.com/office/drawing/2014/main" id="{D28A93B4-46C4-73A8-2E08-9B69901FE59D}"/>
                </a:ext>
              </a:extLst>
            </p:cNvPr>
            <p:cNvCxnSpPr>
              <a:cxnSpLocks/>
              <a:stCxn id="220" idx="0"/>
              <a:endCxn id="221" idx="0"/>
            </p:cNvCxnSpPr>
            <p:nvPr/>
          </p:nvCxnSpPr>
          <p:spPr>
            <a:xfrm>
              <a:off x="106845" y="3326712"/>
              <a:ext cx="0" cy="1689100"/>
            </a:xfrm>
            <a:prstGeom prst="line">
              <a:avLst/>
            </a:prstGeom>
            <a:noFill/>
            <a:ln w="12700">
              <a:prstDash val="dash"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23" name="直線コネクタ 222">
              <a:extLst>
                <a:ext uri="{FF2B5EF4-FFF2-40B4-BE49-F238E27FC236}">
                  <a16:creationId xmlns:a16="http://schemas.microsoft.com/office/drawing/2014/main" id="{B7766BDC-E524-FE25-8400-24249A376C11}"/>
                </a:ext>
              </a:extLst>
            </p:cNvPr>
            <p:cNvCxnSpPr>
              <a:cxnSpLocks/>
              <a:stCxn id="220" idx="1"/>
              <a:endCxn id="221" idx="1"/>
            </p:cNvCxnSpPr>
            <p:nvPr/>
          </p:nvCxnSpPr>
          <p:spPr>
            <a:xfrm>
              <a:off x="1413831" y="3535171"/>
              <a:ext cx="0" cy="1689100"/>
            </a:xfrm>
            <a:prstGeom prst="line">
              <a:avLst/>
            </a:prstGeom>
            <a:noFill/>
            <a:ln w="12700">
              <a:prstDash val="dash"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224" name="グループ化 223">
            <a:extLst>
              <a:ext uri="{FF2B5EF4-FFF2-40B4-BE49-F238E27FC236}">
                <a16:creationId xmlns:a16="http://schemas.microsoft.com/office/drawing/2014/main" id="{2B2FFB64-7289-289D-1977-A8287E4B62A9}"/>
              </a:ext>
            </a:extLst>
          </p:cNvPr>
          <p:cNvGrpSpPr/>
          <p:nvPr/>
        </p:nvGrpSpPr>
        <p:grpSpPr>
          <a:xfrm>
            <a:off x="6883880" y="907905"/>
            <a:ext cx="2031070" cy="2619452"/>
            <a:chOff x="2558028" y="3320380"/>
            <a:chExt cx="2432303" cy="3136921"/>
          </a:xfrm>
        </p:grpSpPr>
        <p:sp>
          <p:nvSpPr>
            <p:cNvPr id="225" name="フリーフォーム: 図形 224">
              <a:extLst>
                <a:ext uri="{FF2B5EF4-FFF2-40B4-BE49-F238E27FC236}">
                  <a16:creationId xmlns:a16="http://schemas.microsoft.com/office/drawing/2014/main" id="{017741CB-039A-6AA9-8D88-3E4ABB2D9D93}"/>
                </a:ext>
              </a:extLst>
            </p:cNvPr>
            <p:cNvSpPr/>
            <p:nvPr/>
          </p:nvSpPr>
          <p:spPr>
            <a:xfrm>
              <a:off x="3521020" y="3320380"/>
              <a:ext cx="1098605" cy="3135660"/>
            </a:xfrm>
            <a:custGeom>
              <a:avLst/>
              <a:gdLst>
                <a:gd name="connsiteX0" fmla="*/ 512532 w 1098605"/>
                <a:gd name="connsiteY0" fmla="*/ 0 h 3135660"/>
                <a:gd name="connsiteX1" fmla="*/ 1098605 w 1098605"/>
                <a:gd name="connsiteY1" fmla="*/ 348858 h 3135660"/>
                <a:gd name="connsiteX2" fmla="*/ 1098605 w 1098605"/>
                <a:gd name="connsiteY2" fmla="*/ 2905404 h 3135660"/>
                <a:gd name="connsiteX3" fmla="*/ 1093966 w 1098605"/>
                <a:gd name="connsiteY3" fmla="*/ 2913498 h 3135660"/>
                <a:gd name="connsiteX4" fmla="*/ 0 w 1098605"/>
                <a:gd name="connsiteY4" fmla="*/ 3135660 h 3135660"/>
                <a:gd name="connsiteX5" fmla="*/ 0 w 1098605"/>
                <a:gd name="connsiteY5" fmla="*/ 104084 h 3135660"/>
                <a:gd name="connsiteX6" fmla="*/ 512532 w 1098605"/>
                <a:gd name="connsiteY6" fmla="*/ 0 h 3135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98605" h="3135660">
                  <a:moveTo>
                    <a:pt x="512532" y="0"/>
                  </a:moveTo>
                  <a:lnTo>
                    <a:pt x="1098605" y="348858"/>
                  </a:lnTo>
                  <a:lnTo>
                    <a:pt x="1098605" y="2905404"/>
                  </a:lnTo>
                  <a:lnTo>
                    <a:pt x="1093966" y="2913498"/>
                  </a:lnTo>
                  <a:lnTo>
                    <a:pt x="0" y="3135660"/>
                  </a:lnTo>
                  <a:lnTo>
                    <a:pt x="0" y="104084"/>
                  </a:lnTo>
                  <a:lnTo>
                    <a:pt x="512532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6" name="フリーフォーム: 図形 225">
              <a:extLst>
                <a:ext uri="{FF2B5EF4-FFF2-40B4-BE49-F238E27FC236}">
                  <a16:creationId xmlns:a16="http://schemas.microsoft.com/office/drawing/2014/main" id="{89DF3242-F87F-F37D-A738-7530808BF449}"/>
                </a:ext>
              </a:extLst>
            </p:cNvPr>
            <p:cNvSpPr/>
            <p:nvPr/>
          </p:nvSpPr>
          <p:spPr>
            <a:xfrm>
              <a:off x="2558028" y="3424464"/>
              <a:ext cx="962992" cy="3032837"/>
            </a:xfrm>
            <a:custGeom>
              <a:avLst/>
              <a:gdLst>
                <a:gd name="connsiteX0" fmla="*/ 962992 w 962992"/>
                <a:gd name="connsiteY0" fmla="*/ 0 h 3032837"/>
                <a:gd name="connsiteX1" fmla="*/ 962992 w 962992"/>
                <a:gd name="connsiteY1" fmla="*/ 3031576 h 3032837"/>
                <a:gd name="connsiteX2" fmla="*/ 956779 w 962992"/>
                <a:gd name="connsiteY2" fmla="*/ 3032837 h 3032837"/>
                <a:gd name="connsiteX3" fmla="*/ 0 w 962992"/>
                <a:gd name="connsiteY3" fmla="*/ 2463317 h 3032837"/>
                <a:gd name="connsiteX4" fmla="*/ 0 w 962992"/>
                <a:gd name="connsiteY4" fmla="*/ 774217 h 3032837"/>
                <a:gd name="connsiteX5" fmla="*/ 375345 w 962992"/>
                <a:gd name="connsiteY5" fmla="*/ 119339 h 3032837"/>
                <a:gd name="connsiteX6" fmla="*/ 962992 w 962992"/>
                <a:gd name="connsiteY6" fmla="*/ 0 h 3032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62992" h="3032837">
                  <a:moveTo>
                    <a:pt x="962992" y="0"/>
                  </a:moveTo>
                  <a:lnTo>
                    <a:pt x="962992" y="3031576"/>
                  </a:lnTo>
                  <a:lnTo>
                    <a:pt x="956779" y="3032837"/>
                  </a:lnTo>
                  <a:lnTo>
                    <a:pt x="0" y="2463317"/>
                  </a:lnTo>
                  <a:lnTo>
                    <a:pt x="0" y="774217"/>
                  </a:lnTo>
                  <a:lnTo>
                    <a:pt x="375345" y="119339"/>
                  </a:lnTo>
                  <a:lnTo>
                    <a:pt x="962992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7" name="フリーフォーム: 図形 226">
              <a:extLst>
                <a:ext uri="{FF2B5EF4-FFF2-40B4-BE49-F238E27FC236}">
                  <a16:creationId xmlns:a16="http://schemas.microsoft.com/office/drawing/2014/main" id="{FBE71961-1986-C9FD-BA54-1D3377891E45}"/>
                </a:ext>
              </a:extLst>
            </p:cNvPr>
            <p:cNvSpPr/>
            <p:nvPr/>
          </p:nvSpPr>
          <p:spPr>
            <a:xfrm>
              <a:off x="4619625" y="3669238"/>
              <a:ext cx="370706" cy="2556546"/>
            </a:xfrm>
            <a:custGeom>
              <a:avLst/>
              <a:gdLst>
                <a:gd name="connsiteX0" fmla="*/ 0 w 370706"/>
                <a:gd name="connsiteY0" fmla="*/ 0 h 2556546"/>
                <a:gd name="connsiteX1" fmla="*/ 370706 w 370706"/>
                <a:gd name="connsiteY1" fmla="*/ 220662 h 2556546"/>
                <a:gd name="connsiteX2" fmla="*/ 370706 w 370706"/>
                <a:gd name="connsiteY2" fmla="*/ 1909762 h 2556546"/>
                <a:gd name="connsiteX3" fmla="*/ 0 w 370706"/>
                <a:gd name="connsiteY3" fmla="*/ 2556546 h 2556546"/>
                <a:gd name="connsiteX4" fmla="*/ 0 w 370706"/>
                <a:gd name="connsiteY4" fmla="*/ 0 h 2556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0706" h="2556546">
                  <a:moveTo>
                    <a:pt x="0" y="0"/>
                  </a:moveTo>
                  <a:lnTo>
                    <a:pt x="370706" y="220662"/>
                  </a:lnTo>
                  <a:lnTo>
                    <a:pt x="370706" y="1909762"/>
                  </a:lnTo>
                  <a:lnTo>
                    <a:pt x="0" y="25565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8" name="フリーフォーム: 図形 227">
              <a:extLst>
                <a:ext uri="{FF2B5EF4-FFF2-40B4-BE49-F238E27FC236}">
                  <a16:creationId xmlns:a16="http://schemas.microsoft.com/office/drawing/2014/main" id="{F19FDB2D-ADEB-97B5-43C3-5D3FCB6A4CD3}"/>
                </a:ext>
              </a:extLst>
            </p:cNvPr>
            <p:cNvSpPr/>
            <p:nvPr/>
          </p:nvSpPr>
          <p:spPr>
            <a:xfrm>
              <a:off x="2558028" y="3320380"/>
              <a:ext cx="2432303" cy="1447821"/>
            </a:xfrm>
            <a:custGeom>
              <a:avLst/>
              <a:gdLst>
                <a:gd name="connsiteX0" fmla="*/ 1475524 w 2432303"/>
                <a:gd name="connsiteY0" fmla="*/ 0 h 2432303"/>
                <a:gd name="connsiteX1" fmla="*/ 2432303 w 2432303"/>
                <a:gd name="connsiteY1" fmla="*/ 956779 h 2432303"/>
                <a:gd name="connsiteX2" fmla="*/ 2056958 w 2432303"/>
                <a:gd name="connsiteY2" fmla="*/ 2056958 h 2432303"/>
                <a:gd name="connsiteX3" fmla="*/ 956779 w 2432303"/>
                <a:gd name="connsiteY3" fmla="*/ 2432303 h 2432303"/>
                <a:gd name="connsiteX4" fmla="*/ 0 w 2432303"/>
                <a:gd name="connsiteY4" fmla="*/ 1475524 h 2432303"/>
                <a:gd name="connsiteX5" fmla="*/ 375345 w 2432303"/>
                <a:gd name="connsiteY5" fmla="*/ 375345 h 2432303"/>
                <a:gd name="connsiteX6" fmla="*/ 1475524 w 2432303"/>
                <a:gd name="connsiteY6" fmla="*/ 0 h 24323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32303" h="2432303">
                  <a:moveTo>
                    <a:pt x="1475524" y="0"/>
                  </a:moveTo>
                  <a:lnTo>
                    <a:pt x="2432303" y="956779"/>
                  </a:lnTo>
                  <a:lnTo>
                    <a:pt x="2056958" y="2056958"/>
                  </a:lnTo>
                  <a:lnTo>
                    <a:pt x="956779" y="2432303"/>
                  </a:lnTo>
                  <a:lnTo>
                    <a:pt x="0" y="1475524"/>
                  </a:lnTo>
                  <a:lnTo>
                    <a:pt x="375345" y="375345"/>
                  </a:lnTo>
                  <a:lnTo>
                    <a:pt x="1475524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9" name="フリーフォーム: 図形 228">
              <a:extLst>
                <a:ext uri="{FF2B5EF4-FFF2-40B4-BE49-F238E27FC236}">
                  <a16:creationId xmlns:a16="http://schemas.microsoft.com/office/drawing/2014/main" id="{C05ADFFF-79B4-5E95-77BD-7B226B37732A}"/>
                </a:ext>
              </a:extLst>
            </p:cNvPr>
            <p:cNvSpPr/>
            <p:nvPr/>
          </p:nvSpPr>
          <p:spPr>
            <a:xfrm>
              <a:off x="2558028" y="5009480"/>
              <a:ext cx="2432303" cy="1447821"/>
            </a:xfrm>
            <a:custGeom>
              <a:avLst/>
              <a:gdLst>
                <a:gd name="connsiteX0" fmla="*/ 1475524 w 2432303"/>
                <a:gd name="connsiteY0" fmla="*/ 0 h 2432303"/>
                <a:gd name="connsiteX1" fmla="*/ 2432303 w 2432303"/>
                <a:gd name="connsiteY1" fmla="*/ 956779 h 2432303"/>
                <a:gd name="connsiteX2" fmla="*/ 2056958 w 2432303"/>
                <a:gd name="connsiteY2" fmla="*/ 2056958 h 2432303"/>
                <a:gd name="connsiteX3" fmla="*/ 956779 w 2432303"/>
                <a:gd name="connsiteY3" fmla="*/ 2432303 h 2432303"/>
                <a:gd name="connsiteX4" fmla="*/ 0 w 2432303"/>
                <a:gd name="connsiteY4" fmla="*/ 1475524 h 2432303"/>
                <a:gd name="connsiteX5" fmla="*/ 375345 w 2432303"/>
                <a:gd name="connsiteY5" fmla="*/ 375345 h 2432303"/>
                <a:gd name="connsiteX6" fmla="*/ 1475524 w 2432303"/>
                <a:gd name="connsiteY6" fmla="*/ 0 h 24323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32303" h="2432303">
                  <a:moveTo>
                    <a:pt x="1475524" y="0"/>
                  </a:moveTo>
                  <a:lnTo>
                    <a:pt x="2432303" y="956779"/>
                  </a:lnTo>
                  <a:lnTo>
                    <a:pt x="2056958" y="2056958"/>
                  </a:lnTo>
                  <a:lnTo>
                    <a:pt x="956779" y="2432303"/>
                  </a:lnTo>
                  <a:lnTo>
                    <a:pt x="0" y="1475524"/>
                  </a:lnTo>
                  <a:lnTo>
                    <a:pt x="375345" y="375345"/>
                  </a:lnTo>
                  <a:lnTo>
                    <a:pt x="1475524" y="0"/>
                  </a:lnTo>
                  <a:close/>
                </a:path>
              </a:pathLst>
            </a:custGeom>
            <a:noFill/>
            <a:ln w="12700">
              <a:solidFill>
                <a:schemeClr val="tx1"/>
              </a:solidFill>
              <a:prstDash val="dash"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230" name="直線コネクタ 229">
              <a:extLst>
                <a:ext uri="{FF2B5EF4-FFF2-40B4-BE49-F238E27FC236}">
                  <a16:creationId xmlns:a16="http://schemas.microsoft.com/office/drawing/2014/main" id="{BC2EBAF4-CCB2-EF03-F309-759BA91AD702}"/>
                </a:ext>
              </a:extLst>
            </p:cNvPr>
            <p:cNvCxnSpPr>
              <a:cxnSpLocks/>
              <a:stCxn id="228" idx="5"/>
              <a:endCxn id="229" idx="5"/>
            </p:cNvCxnSpPr>
            <p:nvPr/>
          </p:nvCxnSpPr>
          <p:spPr>
            <a:xfrm>
              <a:off x="2933373" y="3543803"/>
              <a:ext cx="0" cy="1689100"/>
            </a:xfrm>
            <a:prstGeom prst="line">
              <a:avLst/>
            </a:prstGeom>
            <a:noFill/>
            <a:ln w="12700">
              <a:prstDash val="dash"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31" name="直線コネクタ 230">
              <a:extLst>
                <a:ext uri="{FF2B5EF4-FFF2-40B4-BE49-F238E27FC236}">
                  <a16:creationId xmlns:a16="http://schemas.microsoft.com/office/drawing/2014/main" id="{1844DF3A-C347-2C0A-B226-532243B123EE}"/>
                </a:ext>
              </a:extLst>
            </p:cNvPr>
            <p:cNvCxnSpPr>
              <a:cxnSpLocks/>
              <a:stCxn id="228" idx="0"/>
              <a:endCxn id="229" idx="0"/>
            </p:cNvCxnSpPr>
            <p:nvPr/>
          </p:nvCxnSpPr>
          <p:spPr>
            <a:xfrm>
              <a:off x="4033552" y="3320380"/>
              <a:ext cx="0" cy="1689100"/>
            </a:xfrm>
            <a:prstGeom prst="line">
              <a:avLst/>
            </a:prstGeom>
            <a:noFill/>
            <a:ln w="12700">
              <a:prstDash val="dash"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232" name="グループ化 231">
            <a:extLst>
              <a:ext uri="{FF2B5EF4-FFF2-40B4-BE49-F238E27FC236}">
                <a16:creationId xmlns:a16="http://schemas.microsoft.com/office/drawing/2014/main" id="{41EA45BE-273E-460C-6FA3-0C1884B95AE2}"/>
              </a:ext>
            </a:extLst>
          </p:cNvPr>
          <p:cNvGrpSpPr/>
          <p:nvPr/>
        </p:nvGrpSpPr>
        <p:grpSpPr>
          <a:xfrm>
            <a:off x="815795" y="4016651"/>
            <a:ext cx="2378161" cy="2175457"/>
            <a:chOff x="5673545" y="4159526"/>
            <a:chExt cx="2378161" cy="2175457"/>
          </a:xfrm>
        </p:grpSpPr>
        <p:sp>
          <p:nvSpPr>
            <p:cNvPr id="233" name="フリーフォーム: 図形 232">
              <a:extLst>
                <a:ext uri="{FF2B5EF4-FFF2-40B4-BE49-F238E27FC236}">
                  <a16:creationId xmlns:a16="http://schemas.microsoft.com/office/drawing/2014/main" id="{523B4E47-C369-FF8A-A74C-57E064E53412}"/>
                </a:ext>
              </a:extLst>
            </p:cNvPr>
            <p:cNvSpPr/>
            <p:nvPr/>
          </p:nvSpPr>
          <p:spPr>
            <a:xfrm>
              <a:off x="5673545" y="4159526"/>
              <a:ext cx="2378160" cy="2175457"/>
            </a:xfrm>
            <a:custGeom>
              <a:avLst/>
              <a:gdLst>
                <a:gd name="connsiteX0" fmla="*/ 512535 w 2378160"/>
                <a:gd name="connsiteY0" fmla="*/ 0 h 2175457"/>
                <a:gd name="connsiteX1" fmla="*/ 1865626 w 2378160"/>
                <a:gd name="connsiteY1" fmla="*/ 0 h 2175457"/>
                <a:gd name="connsiteX2" fmla="*/ 2378159 w 2378160"/>
                <a:gd name="connsiteY2" fmla="*/ 306678 h 2175457"/>
                <a:gd name="connsiteX3" fmla="*/ 2378160 w 2378160"/>
                <a:gd name="connsiteY3" fmla="*/ 306678 h 2175457"/>
                <a:gd name="connsiteX4" fmla="*/ 2378160 w 2378160"/>
                <a:gd name="connsiteY4" fmla="*/ 1867418 h 2175457"/>
                <a:gd name="connsiteX5" fmla="*/ 2375887 w 2378160"/>
                <a:gd name="connsiteY5" fmla="*/ 1867418 h 2175457"/>
                <a:gd name="connsiteX6" fmla="*/ 2378160 w 2378160"/>
                <a:gd name="connsiteY6" fmla="*/ 1868779 h 2175457"/>
                <a:gd name="connsiteX7" fmla="*/ 1865626 w 2378160"/>
                <a:gd name="connsiteY7" fmla="*/ 2175457 h 2175457"/>
                <a:gd name="connsiteX8" fmla="*/ 512535 w 2378160"/>
                <a:gd name="connsiteY8" fmla="*/ 2175457 h 2175457"/>
                <a:gd name="connsiteX9" fmla="*/ 0 w 2378160"/>
                <a:gd name="connsiteY9" fmla="*/ 1868779 h 2175457"/>
                <a:gd name="connsiteX10" fmla="*/ 2274 w 2378160"/>
                <a:gd name="connsiteY10" fmla="*/ 1867418 h 2175457"/>
                <a:gd name="connsiteX11" fmla="*/ 0 w 2378160"/>
                <a:gd name="connsiteY11" fmla="*/ 1867418 h 2175457"/>
                <a:gd name="connsiteX12" fmla="*/ 0 w 2378160"/>
                <a:gd name="connsiteY12" fmla="*/ 306678 h 2175457"/>
                <a:gd name="connsiteX13" fmla="*/ 1 w 2378160"/>
                <a:gd name="connsiteY13" fmla="*/ 306678 h 2175457"/>
                <a:gd name="connsiteX14" fmla="*/ 512535 w 2378160"/>
                <a:gd name="connsiteY14" fmla="*/ 0 h 21754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78160" h="2175457">
                  <a:moveTo>
                    <a:pt x="512535" y="0"/>
                  </a:moveTo>
                  <a:lnTo>
                    <a:pt x="1865626" y="0"/>
                  </a:lnTo>
                  <a:lnTo>
                    <a:pt x="2378159" y="306678"/>
                  </a:lnTo>
                  <a:lnTo>
                    <a:pt x="2378160" y="306678"/>
                  </a:lnTo>
                  <a:lnTo>
                    <a:pt x="2378160" y="1867418"/>
                  </a:lnTo>
                  <a:lnTo>
                    <a:pt x="2375887" y="1867418"/>
                  </a:lnTo>
                  <a:lnTo>
                    <a:pt x="2378160" y="1868779"/>
                  </a:lnTo>
                  <a:lnTo>
                    <a:pt x="1865626" y="2175457"/>
                  </a:lnTo>
                  <a:lnTo>
                    <a:pt x="512535" y="2175457"/>
                  </a:lnTo>
                  <a:lnTo>
                    <a:pt x="0" y="1868779"/>
                  </a:lnTo>
                  <a:lnTo>
                    <a:pt x="2274" y="1867418"/>
                  </a:lnTo>
                  <a:lnTo>
                    <a:pt x="0" y="1867418"/>
                  </a:lnTo>
                  <a:lnTo>
                    <a:pt x="0" y="306678"/>
                  </a:lnTo>
                  <a:lnTo>
                    <a:pt x="1" y="306678"/>
                  </a:lnTo>
                  <a:lnTo>
                    <a:pt x="512535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フリーフォーム: 図形 233">
              <a:extLst>
                <a:ext uri="{FF2B5EF4-FFF2-40B4-BE49-F238E27FC236}">
                  <a16:creationId xmlns:a16="http://schemas.microsoft.com/office/drawing/2014/main" id="{E8DED876-6298-1506-7AAF-39FBEA44B28B}"/>
                </a:ext>
              </a:extLst>
            </p:cNvPr>
            <p:cNvSpPr/>
            <p:nvPr/>
          </p:nvSpPr>
          <p:spPr>
            <a:xfrm>
              <a:off x="5673546" y="4159526"/>
              <a:ext cx="2378160" cy="613357"/>
            </a:xfrm>
            <a:custGeom>
              <a:avLst/>
              <a:gdLst>
                <a:gd name="connsiteX0" fmla="*/ 512535 w 2378160"/>
                <a:gd name="connsiteY0" fmla="*/ 0 h 2050138"/>
                <a:gd name="connsiteX1" fmla="*/ 1865626 w 2378160"/>
                <a:gd name="connsiteY1" fmla="*/ 0 h 2050138"/>
                <a:gd name="connsiteX2" fmla="*/ 2378160 w 2378160"/>
                <a:gd name="connsiteY2" fmla="*/ 1025069 h 2050138"/>
                <a:gd name="connsiteX3" fmla="*/ 1865626 w 2378160"/>
                <a:gd name="connsiteY3" fmla="*/ 2050138 h 2050138"/>
                <a:gd name="connsiteX4" fmla="*/ 512535 w 2378160"/>
                <a:gd name="connsiteY4" fmla="*/ 2050138 h 2050138"/>
                <a:gd name="connsiteX5" fmla="*/ 0 w 2378160"/>
                <a:gd name="connsiteY5" fmla="*/ 1025069 h 2050138"/>
                <a:gd name="connsiteX6" fmla="*/ 512535 w 2378160"/>
                <a:gd name="connsiteY6" fmla="*/ 0 h 2050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78160" h="2050138">
                  <a:moveTo>
                    <a:pt x="512535" y="0"/>
                  </a:moveTo>
                  <a:lnTo>
                    <a:pt x="1865626" y="0"/>
                  </a:lnTo>
                  <a:lnTo>
                    <a:pt x="2378160" y="1025069"/>
                  </a:lnTo>
                  <a:lnTo>
                    <a:pt x="1865626" y="2050138"/>
                  </a:lnTo>
                  <a:lnTo>
                    <a:pt x="512535" y="2050138"/>
                  </a:lnTo>
                  <a:lnTo>
                    <a:pt x="0" y="1025069"/>
                  </a:lnTo>
                  <a:lnTo>
                    <a:pt x="512535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5" name="正方形/長方形 234">
              <a:extLst>
                <a:ext uri="{FF2B5EF4-FFF2-40B4-BE49-F238E27FC236}">
                  <a16:creationId xmlns:a16="http://schemas.microsoft.com/office/drawing/2014/main" id="{B4BDE429-3F56-8014-2325-7DFA195E22BD}"/>
                </a:ext>
              </a:extLst>
            </p:cNvPr>
            <p:cNvSpPr/>
            <p:nvPr/>
          </p:nvSpPr>
          <p:spPr>
            <a:xfrm>
              <a:off x="6187434" y="4772878"/>
              <a:ext cx="1350381" cy="156210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6" name="フリーフォーム: 図形 235">
              <a:extLst>
                <a:ext uri="{FF2B5EF4-FFF2-40B4-BE49-F238E27FC236}">
                  <a16:creationId xmlns:a16="http://schemas.microsoft.com/office/drawing/2014/main" id="{7F09EBF1-AC8E-69F8-5A31-E2A41E17EB3C}"/>
                </a:ext>
              </a:extLst>
            </p:cNvPr>
            <p:cNvSpPr/>
            <p:nvPr/>
          </p:nvSpPr>
          <p:spPr>
            <a:xfrm>
              <a:off x="5673546" y="5721626"/>
              <a:ext cx="2378160" cy="613357"/>
            </a:xfrm>
            <a:custGeom>
              <a:avLst/>
              <a:gdLst>
                <a:gd name="connsiteX0" fmla="*/ 512535 w 2378160"/>
                <a:gd name="connsiteY0" fmla="*/ 0 h 2050138"/>
                <a:gd name="connsiteX1" fmla="*/ 1865626 w 2378160"/>
                <a:gd name="connsiteY1" fmla="*/ 0 h 2050138"/>
                <a:gd name="connsiteX2" fmla="*/ 2378160 w 2378160"/>
                <a:gd name="connsiteY2" fmla="*/ 1025069 h 2050138"/>
                <a:gd name="connsiteX3" fmla="*/ 1865626 w 2378160"/>
                <a:gd name="connsiteY3" fmla="*/ 2050138 h 2050138"/>
                <a:gd name="connsiteX4" fmla="*/ 512535 w 2378160"/>
                <a:gd name="connsiteY4" fmla="*/ 2050138 h 2050138"/>
                <a:gd name="connsiteX5" fmla="*/ 0 w 2378160"/>
                <a:gd name="connsiteY5" fmla="*/ 1025069 h 2050138"/>
                <a:gd name="connsiteX6" fmla="*/ 512535 w 2378160"/>
                <a:gd name="connsiteY6" fmla="*/ 0 h 2050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78160" h="2050138">
                  <a:moveTo>
                    <a:pt x="512535" y="0"/>
                  </a:moveTo>
                  <a:lnTo>
                    <a:pt x="1865626" y="0"/>
                  </a:lnTo>
                  <a:lnTo>
                    <a:pt x="2378160" y="1025069"/>
                  </a:lnTo>
                  <a:lnTo>
                    <a:pt x="1865626" y="2050138"/>
                  </a:lnTo>
                  <a:lnTo>
                    <a:pt x="512535" y="2050138"/>
                  </a:lnTo>
                  <a:lnTo>
                    <a:pt x="0" y="1025069"/>
                  </a:lnTo>
                  <a:lnTo>
                    <a:pt x="512535" y="0"/>
                  </a:lnTo>
                  <a:close/>
                </a:path>
              </a:pathLst>
            </a:custGeom>
            <a:noFill/>
            <a:ln w="12700">
              <a:prstDash val="dash"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237" name="直線コネクタ 236">
              <a:extLst>
                <a:ext uri="{FF2B5EF4-FFF2-40B4-BE49-F238E27FC236}">
                  <a16:creationId xmlns:a16="http://schemas.microsoft.com/office/drawing/2014/main" id="{1409D1D9-B8BF-7E9C-DE6E-E53ABC3B010B}"/>
                </a:ext>
              </a:extLst>
            </p:cNvPr>
            <p:cNvCxnSpPr>
              <a:cxnSpLocks/>
              <a:stCxn id="234" idx="0"/>
            </p:cNvCxnSpPr>
            <p:nvPr/>
          </p:nvCxnSpPr>
          <p:spPr>
            <a:xfrm>
              <a:off x="6186081" y="4159526"/>
              <a:ext cx="1353" cy="626227"/>
            </a:xfrm>
            <a:prstGeom prst="line">
              <a:avLst/>
            </a:prstGeom>
            <a:noFill/>
            <a:ln w="12700">
              <a:prstDash val="dash"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38" name="直線コネクタ 237">
              <a:extLst>
                <a:ext uri="{FF2B5EF4-FFF2-40B4-BE49-F238E27FC236}">
                  <a16:creationId xmlns:a16="http://schemas.microsoft.com/office/drawing/2014/main" id="{9BCA5E1A-03F8-A8AA-E1D4-44D7C7E46DC8}"/>
                </a:ext>
              </a:extLst>
            </p:cNvPr>
            <p:cNvCxnSpPr>
              <a:cxnSpLocks/>
              <a:stCxn id="234" idx="1"/>
            </p:cNvCxnSpPr>
            <p:nvPr/>
          </p:nvCxnSpPr>
          <p:spPr>
            <a:xfrm flipH="1">
              <a:off x="7525459" y="4159526"/>
              <a:ext cx="13713" cy="626227"/>
            </a:xfrm>
            <a:prstGeom prst="line">
              <a:avLst/>
            </a:prstGeom>
            <a:noFill/>
            <a:ln w="12700">
              <a:prstDash val="dash"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266" name="グループ化 265">
            <a:extLst>
              <a:ext uri="{FF2B5EF4-FFF2-40B4-BE49-F238E27FC236}">
                <a16:creationId xmlns:a16="http://schemas.microsoft.com/office/drawing/2014/main" id="{AABF1CF3-FA80-B327-3E25-17EE850DD475}"/>
              </a:ext>
            </a:extLst>
          </p:cNvPr>
          <p:cNvGrpSpPr/>
          <p:nvPr/>
        </p:nvGrpSpPr>
        <p:grpSpPr>
          <a:xfrm>
            <a:off x="3828600" y="3959791"/>
            <a:ext cx="2297126" cy="2254712"/>
            <a:chOff x="9181650" y="4169341"/>
            <a:chExt cx="2297126" cy="2254712"/>
          </a:xfrm>
        </p:grpSpPr>
        <p:sp>
          <p:nvSpPr>
            <p:cNvPr id="267" name="フリーフォーム: 図形 266">
              <a:extLst>
                <a:ext uri="{FF2B5EF4-FFF2-40B4-BE49-F238E27FC236}">
                  <a16:creationId xmlns:a16="http://schemas.microsoft.com/office/drawing/2014/main" id="{BC797E1C-945D-F57A-B6B7-FFFD848B4E6A}"/>
                </a:ext>
              </a:extLst>
            </p:cNvPr>
            <p:cNvSpPr/>
            <p:nvPr/>
          </p:nvSpPr>
          <p:spPr>
            <a:xfrm>
              <a:off x="9414824" y="4169341"/>
              <a:ext cx="1286515" cy="2253852"/>
            </a:xfrm>
            <a:custGeom>
              <a:avLst/>
              <a:gdLst>
                <a:gd name="connsiteX0" fmla="*/ 531937 w 1286515"/>
                <a:gd name="connsiteY0" fmla="*/ 0 h 2253852"/>
                <a:gd name="connsiteX1" fmla="*/ 1286515 w 1286515"/>
                <a:gd name="connsiteY1" fmla="*/ 52680 h 2253852"/>
                <a:gd name="connsiteX2" fmla="*/ 1286515 w 1286515"/>
                <a:gd name="connsiteY2" fmla="*/ 2253852 h 2253852"/>
                <a:gd name="connsiteX3" fmla="*/ 0 w 1286515"/>
                <a:gd name="connsiteY3" fmla="*/ 2164035 h 2253852"/>
                <a:gd name="connsiteX4" fmla="*/ 0 w 1286515"/>
                <a:gd name="connsiteY4" fmla="*/ 158529 h 2253852"/>
                <a:gd name="connsiteX5" fmla="*/ 531937 w 1286515"/>
                <a:gd name="connsiteY5" fmla="*/ 0 h 22538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86515" h="2253852">
                  <a:moveTo>
                    <a:pt x="531937" y="0"/>
                  </a:moveTo>
                  <a:lnTo>
                    <a:pt x="1286515" y="52680"/>
                  </a:lnTo>
                  <a:lnTo>
                    <a:pt x="1286515" y="2253852"/>
                  </a:lnTo>
                  <a:lnTo>
                    <a:pt x="0" y="2164035"/>
                  </a:lnTo>
                  <a:lnTo>
                    <a:pt x="0" y="158529"/>
                  </a:lnTo>
                  <a:lnTo>
                    <a:pt x="531937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8" name="フリーフォーム: 図形 267">
              <a:extLst>
                <a:ext uri="{FF2B5EF4-FFF2-40B4-BE49-F238E27FC236}">
                  <a16:creationId xmlns:a16="http://schemas.microsoft.com/office/drawing/2014/main" id="{BF84A2F1-5491-52A3-400F-60383DA188A8}"/>
                </a:ext>
              </a:extLst>
            </p:cNvPr>
            <p:cNvSpPr/>
            <p:nvPr/>
          </p:nvSpPr>
          <p:spPr>
            <a:xfrm>
              <a:off x="10701338" y="4222021"/>
              <a:ext cx="777438" cy="2202032"/>
            </a:xfrm>
            <a:custGeom>
              <a:avLst/>
              <a:gdLst>
                <a:gd name="connsiteX0" fmla="*/ 0 w 777438"/>
                <a:gd name="connsiteY0" fmla="*/ 0 h 2202032"/>
                <a:gd name="connsiteX1" fmla="*/ 552408 w 777438"/>
                <a:gd name="connsiteY1" fmla="*/ 38566 h 2202032"/>
                <a:gd name="connsiteX2" fmla="*/ 777438 w 777438"/>
                <a:gd name="connsiteY2" fmla="*/ 335712 h 2202032"/>
                <a:gd name="connsiteX3" fmla="*/ 777438 w 777438"/>
                <a:gd name="connsiteY3" fmla="*/ 1974012 h 2202032"/>
                <a:gd name="connsiteX4" fmla="*/ 12329 w 777438"/>
                <a:gd name="connsiteY4" fmla="*/ 2202032 h 2202032"/>
                <a:gd name="connsiteX5" fmla="*/ 0 w 777438"/>
                <a:gd name="connsiteY5" fmla="*/ 2201172 h 2202032"/>
                <a:gd name="connsiteX6" fmla="*/ 0 w 777438"/>
                <a:gd name="connsiteY6" fmla="*/ 0 h 2202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77438" h="2202032">
                  <a:moveTo>
                    <a:pt x="0" y="0"/>
                  </a:moveTo>
                  <a:lnTo>
                    <a:pt x="552408" y="38566"/>
                  </a:lnTo>
                  <a:lnTo>
                    <a:pt x="777438" y="335712"/>
                  </a:lnTo>
                  <a:lnTo>
                    <a:pt x="777438" y="1974012"/>
                  </a:lnTo>
                  <a:lnTo>
                    <a:pt x="12329" y="2202032"/>
                  </a:lnTo>
                  <a:lnTo>
                    <a:pt x="0" y="220117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フリーフォーム: 図形 268">
              <a:extLst>
                <a:ext uri="{FF2B5EF4-FFF2-40B4-BE49-F238E27FC236}">
                  <a16:creationId xmlns:a16="http://schemas.microsoft.com/office/drawing/2014/main" id="{573C9A89-EACA-C003-3C9E-FA8CB1379579}"/>
                </a:ext>
              </a:extLst>
            </p:cNvPr>
            <p:cNvSpPr/>
            <p:nvPr/>
          </p:nvSpPr>
          <p:spPr>
            <a:xfrm>
              <a:off x="9181651" y="4327870"/>
              <a:ext cx="233173" cy="2005506"/>
            </a:xfrm>
            <a:custGeom>
              <a:avLst/>
              <a:gdLst>
                <a:gd name="connsiteX0" fmla="*/ 233173 w 233173"/>
                <a:gd name="connsiteY0" fmla="*/ 0 h 2005506"/>
                <a:gd name="connsiteX1" fmla="*/ 233173 w 233173"/>
                <a:gd name="connsiteY1" fmla="*/ 2005506 h 2005506"/>
                <a:gd name="connsiteX2" fmla="*/ 225031 w 233173"/>
                <a:gd name="connsiteY2" fmla="*/ 2004937 h 2005506"/>
                <a:gd name="connsiteX3" fmla="*/ 0 w 233173"/>
                <a:gd name="connsiteY3" fmla="*/ 1707791 h 2005506"/>
                <a:gd name="connsiteX4" fmla="*/ 0 w 233173"/>
                <a:gd name="connsiteY4" fmla="*/ 69491 h 2005506"/>
                <a:gd name="connsiteX5" fmla="*/ 233173 w 233173"/>
                <a:gd name="connsiteY5" fmla="*/ 0 h 2005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3173" h="2005506">
                  <a:moveTo>
                    <a:pt x="233173" y="0"/>
                  </a:moveTo>
                  <a:lnTo>
                    <a:pt x="233173" y="2005506"/>
                  </a:lnTo>
                  <a:lnTo>
                    <a:pt x="225031" y="2004937"/>
                  </a:lnTo>
                  <a:lnTo>
                    <a:pt x="0" y="1707791"/>
                  </a:lnTo>
                  <a:lnTo>
                    <a:pt x="0" y="69491"/>
                  </a:lnTo>
                  <a:lnTo>
                    <a:pt x="233173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フリーフォーム: 図形 269">
              <a:extLst>
                <a:ext uri="{FF2B5EF4-FFF2-40B4-BE49-F238E27FC236}">
                  <a16:creationId xmlns:a16="http://schemas.microsoft.com/office/drawing/2014/main" id="{16CCE8B7-2063-EFB9-A252-6F9EE1609031}"/>
                </a:ext>
              </a:extLst>
            </p:cNvPr>
            <p:cNvSpPr/>
            <p:nvPr/>
          </p:nvSpPr>
          <p:spPr>
            <a:xfrm>
              <a:off x="9181650" y="4169341"/>
              <a:ext cx="2297126" cy="616412"/>
            </a:xfrm>
            <a:custGeom>
              <a:avLst/>
              <a:gdLst>
                <a:gd name="connsiteX0" fmla="*/ 765110 w 2297126"/>
                <a:gd name="connsiteY0" fmla="*/ 0 h 2365809"/>
                <a:gd name="connsiteX1" fmla="*/ 2072096 w 2297126"/>
                <a:gd name="connsiteY1" fmla="*/ 350206 h 2365809"/>
                <a:gd name="connsiteX2" fmla="*/ 2297126 w 2297126"/>
                <a:gd name="connsiteY2" fmla="*/ 1490661 h 2365809"/>
                <a:gd name="connsiteX3" fmla="*/ 1532017 w 2297126"/>
                <a:gd name="connsiteY3" fmla="*/ 2365809 h 2365809"/>
                <a:gd name="connsiteX4" fmla="*/ 225031 w 2297126"/>
                <a:gd name="connsiteY4" fmla="*/ 2015603 h 2365809"/>
                <a:gd name="connsiteX5" fmla="*/ 0 w 2297126"/>
                <a:gd name="connsiteY5" fmla="*/ 875148 h 2365809"/>
                <a:gd name="connsiteX6" fmla="*/ 765110 w 2297126"/>
                <a:gd name="connsiteY6" fmla="*/ 0 h 2365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97126" h="2365809">
                  <a:moveTo>
                    <a:pt x="765110" y="0"/>
                  </a:moveTo>
                  <a:lnTo>
                    <a:pt x="2072096" y="350206"/>
                  </a:lnTo>
                  <a:lnTo>
                    <a:pt x="2297126" y="1490661"/>
                  </a:lnTo>
                  <a:lnTo>
                    <a:pt x="1532017" y="2365809"/>
                  </a:lnTo>
                  <a:lnTo>
                    <a:pt x="225031" y="2015603"/>
                  </a:lnTo>
                  <a:lnTo>
                    <a:pt x="0" y="875148"/>
                  </a:lnTo>
                  <a:lnTo>
                    <a:pt x="76511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1" name="フリーフォーム: 図形 270">
              <a:extLst>
                <a:ext uri="{FF2B5EF4-FFF2-40B4-BE49-F238E27FC236}">
                  <a16:creationId xmlns:a16="http://schemas.microsoft.com/office/drawing/2014/main" id="{F4B525BB-5D46-8EB7-1FA7-BBDE3813A63E}"/>
                </a:ext>
              </a:extLst>
            </p:cNvPr>
            <p:cNvSpPr/>
            <p:nvPr/>
          </p:nvSpPr>
          <p:spPr>
            <a:xfrm>
              <a:off x="9181650" y="5807641"/>
              <a:ext cx="2297126" cy="616412"/>
            </a:xfrm>
            <a:custGeom>
              <a:avLst/>
              <a:gdLst>
                <a:gd name="connsiteX0" fmla="*/ 765110 w 2297126"/>
                <a:gd name="connsiteY0" fmla="*/ 0 h 2365809"/>
                <a:gd name="connsiteX1" fmla="*/ 2072096 w 2297126"/>
                <a:gd name="connsiteY1" fmla="*/ 350206 h 2365809"/>
                <a:gd name="connsiteX2" fmla="*/ 2297126 w 2297126"/>
                <a:gd name="connsiteY2" fmla="*/ 1490661 h 2365809"/>
                <a:gd name="connsiteX3" fmla="*/ 1532017 w 2297126"/>
                <a:gd name="connsiteY3" fmla="*/ 2365809 h 2365809"/>
                <a:gd name="connsiteX4" fmla="*/ 225031 w 2297126"/>
                <a:gd name="connsiteY4" fmla="*/ 2015603 h 2365809"/>
                <a:gd name="connsiteX5" fmla="*/ 0 w 2297126"/>
                <a:gd name="connsiteY5" fmla="*/ 875148 h 2365809"/>
                <a:gd name="connsiteX6" fmla="*/ 765110 w 2297126"/>
                <a:gd name="connsiteY6" fmla="*/ 0 h 2365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97126" h="2365809">
                  <a:moveTo>
                    <a:pt x="765110" y="0"/>
                  </a:moveTo>
                  <a:lnTo>
                    <a:pt x="2072096" y="350206"/>
                  </a:lnTo>
                  <a:lnTo>
                    <a:pt x="2297126" y="1490661"/>
                  </a:lnTo>
                  <a:lnTo>
                    <a:pt x="1532017" y="2365809"/>
                  </a:lnTo>
                  <a:lnTo>
                    <a:pt x="225031" y="2015603"/>
                  </a:lnTo>
                  <a:lnTo>
                    <a:pt x="0" y="875148"/>
                  </a:lnTo>
                  <a:lnTo>
                    <a:pt x="765110" y="0"/>
                  </a:lnTo>
                  <a:close/>
                </a:path>
              </a:pathLst>
            </a:custGeom>
            <a:noFill/>
            <a:ln w="12700">
              <a:solidFill>
                <a:schemeClr val="tx1"/>
              </a:solidFill>
              <a:prstDash val="dash"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272" name="直線コネクタ 271">
              <a:extLst>
                <a:ext uri="{FF2B5EF4-FFF2-40B4-BE49-F238E27FC236}">
                  <a16:creationId xmlns:a16="http://schemas.microsoft.com/office/drawing/2014/main" id="{34A21F46-8474-8ACC-79AA-F42E2688603B}"/>
                </a:ext>
              </a:extLst>
            </p:cNvPr>
            <p:cNvCxnSpPr>
              <a:cxnSpLocks/>
              <a:stCxn id="270" idx="0"/>
              <a:endCxn id="271" idx="0"/>
            </p:cNvCxnSpPr>
            <p:nvPr/>
          </p:nvCxnSpPr>
          <p:spPr>
            <a:xfrm>
              <a:off x="9946760" y="4169341"/>
              <a:ext cx="0" cy="1638300"/>
            </a:xfrm>
            <a:prstGeom prst="line">
              <a:avLst/>
            </a:prstGeom>
            <a:noFill/>
            <a:ln w="12700">
              <a:prstDash val="dash"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73" name="直線コネクタ 272">
              <a:extLst>
                <a:ext uri="{FF2B5EF4-FFF2-40B4-BE49-F238E27FC236}">
                  <a16:creationId xmlns:a16="http://schemas.microsoft.com/office/drawing/2014/main" id="{6CD0C1F1-303A-3262-E0AD-35A08A1B07EA}"/>
                </a:ext>
              </a:extLst>
            </p:cNvPr>
            <p:cNvCxnSpPr>
              <a:cxnSpLocks/>
              <a:stCxn id="270" idx="1"/>
              <a:endCxn id="271" idx="1"/>
            </p:cNvCxnSpPr>
            <p:nvPr/>
          </p:nvCxnSpPr>
          <p:spPr>
            <a:xfrm>
              <a:off x="11253746" y="4260587"/>
              <a:ext cx="0" cy="1638300"/>
            </a:xfrm>
            <a:prstGeom prst="line">
              <a:avLst/>
            </a:prstGeom>
            <a:noFill/>
            <a:ln w="12700">
              <a:prstDash val="dash"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274" name="グループ化 273">
            <a:extLst>
              <a:ext uri="{FF2B5EF4-FFF2-40B4-BE49-F238E27FC236}">
                <a16:creationId xmlns:a16="http://schemas.microsoft.com/office/drawing/2014/main" id="{D727990E-CA4F-E596-BA62-ED96F82F98BB}"/>
              </a:ext>
            </a:extLst>
          </p:cNvPr>
          <p:cNvGrpSpPr/>
          <p:nvPr/>
        </p:nvGrpSpPr>
        <p:grpSpPr>
          <a:xfrm>
            <a:off x="6701993" y="3975714"/>
            <a:ext cx="2432303" cy="2272037"/>
            <a:chOff x="12397943" y="4185264"/>
            <a:chExt cx="2432303" cy="2272037"/>
          </a:xfrm>
        </p:grpSpPr>
        <p:sp>
          <p:nvSpPr>
            <p:cNvPr id="275" name="フリーフォーム: 図形 274">
              <a:extLst>
                <a:ext uri="{FF2B5EF4-FFF2-40B4-BE49-F238E27FC236}">
                  <a16:creationId xmlns:a16="http://schemas.microsoft.com/office/drawing/2014/main" id="{9661D8C2-4350-A6C1-6077-B1B64FFF41B6}"/>
                </a:ext>
              </a:extLst>
            </p:cNvPr>
            <p:cNvSpPr/>
            <p:nvPr/>
          </p:nvSpPr>
          <p:spPr>
            <a:xfrm>
              <a:off x="13364524" y="4185264"/>
              <a:ext cx="1092046" cy="2271166"/>
            </a:xfrm>
            <a:custGeom>
              <a:avLst/>
              <a:gdLst>
                <a:gd name="connsiteX0" fmla="*/ 508943 w 1092046"/>
                <a:gd name="connsiteY0" fmla="*/ 0 h 2271166"/>
                <a:gd name="connsiteX1" fmla="*/ 1092046 w 1092046"/>
                <a:gd name="connsiteY1" fmla="*/ 151928 h 2271166"/>
                <a:gd name="connsiteX2" fmla="*/ 1092046 w 1092046"/>
                <a:gd name="connsiteY2" fmla="*/ 2172967 h 2271166"/>
                <a:gd name="connsiteX3" fmla="*/ 1090377 w 1092046"/>
                <a:gd name="connsiteY3" fmla="*/ 2174241 h 2271166"/>
                <a:gd name="connsiteX4" fmla="*/ 0 w 1092046"/>
                <a:gd name="connsiteY4" fmla="*/ 2271166 h 2271166"/>
                <a:gd name="connsiteX5" fmla="*/ 0 w 1092046"/>
                <a:gd name="connsiteY5" fmla="*/ 45241 h 2271166"/>
                <a:gd name="connsiteX6" fmla="*/ 508943 w 1092046"/>
                <a:gd name="connsiteY6" fmla="*/ 0 h 2271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92046" h="2271166">
                  <a:moveTo>
                    <a:pt x="508943" y="0"/>
                  </a:moveTo>
                  <a:lnTo>
                    <a:pt x="1092046" y="151928"/>
                  </a:lnTo>
                  <a:lnTo>
                    <a:pt x="1092046" y="2172967"/>
                  </a:lnTo>
                  <a:lnTo>
                    <a:pt x="1090377" y="2174241"/>
                  </a:lnTo>
                  <a:lnTo>
                    <a:pt x="0" y="2271166"/>
                  </a:lnTo>
                  <a:lnTo>
                    <a:pt x="0" y="45241"/>
                  </a:lnTo>
                  <a:lnTo>
                    <a:pt x="508943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6" name="フリーフォーム: 図形 275">
              <a:extLst>
                <a:ext uri="{FF2B5EF4-FFF2-40B4-BE49-F238E27FC236}">
                  <a16:creationId xmlns:a16="http://schemas.microsoft.com/office/drawing/2014/main" id="{86EE99C1-59A1-8A43-9DC1-F797B7A93ECE}"/>
                </a:ext>
              </a:extLst>
            </p:cNvPr>
            <p:cNvSpPr/>
            <p:nvPr/>
          </p:nvSpPr>
          <p:spPr>
            <a:xfrm>
              <a:off x="12397943" y="4230505"/>
              <a:ext cx="966581" cy="2226796"/>
            </a:xfrm>
            <a:custGeom>
              <a:avLst/>
              <a:gdLst>
                <a:gd name="connsiteX0" fmla="*/ 966581 w 966581"/>
                <a:gd name="connsiteY0" fmla="*/ 0 h 2226796"/>
                <a:gd name="connsiteX1" fmla="*/ 966581 w 966581"/>
                <a:gd name="connsiteY1" fmla="*/ 2225925 h 2226796"/>
                <a:gd name="connsiteX2" fmla="*/ 956779 w 966581"/>
                <a:gd name="connsiteY2" fmla="*/ 2226796 h 2226796"/>
                <a:gd name="connsiteX3" fmla="*/ 0 w 966581"/>
                <a:gd name="connsiteY3" fmla="*/ 1977507 h 2226796"/>
                <a:gd name="connsiteX4" fmla="*/ 0 w 966581"/>
                <a:gd name="connsiteY4" fmla="*/ 339207 h 2226796"/>
                <a:gd name="connsiteX5" fmla="*/ 375345 w 966581"/>
                <a:gd name="connsiteY5" fmla="*/ 52555 h 2226796"/>
                <a:gd name="connsiteX6" fmla="*/ 966581 w 966581"/>
                <a:gd name="connsiteY6" fmla="*/ 0 h 2226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66581" h="2226796">
                  <a:moveTo>
                    <a:pt x="966581" y="0"/>
                  </a:moveTo>
                  <a:lnTo>
                    <a:pt x="966581" y="2225925"/>
                  </a:lnTo>
                  <a:lnTo>
                    <a:pt x="956779" y="2226796"/>
                  </a:lnTo>
                  <a:lnTo>
                    <a:pt x="0" y="1977507"/>
                  </a:lnTo>
                  <a:lnTo>
                    <a:pt x="0" y="339207"/>
                  </a:lnTo>
                  <a:lnTo>
                    <a:pt x="375345" y="52555"/>
                  </a:lnTo>
                  <a:lnTo>
                    <a:pt x="966581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7" name="フリーフォーム: 図形 276">
              <a:extLst>
                <a:ext uri="{FF2B5EF4-FFF2-40B4-BE49-F238E27FC236}">
                  <a16:creationId xmlns:a16="http://schemas.microsoft.com/office/drawing/2014/main" id="{0262C180-CBBB-9A84-6439-2D278A9E5009}"/>
                </a:ext>
              </a:extLst>
            </p:cNvPr>
            <p:cNvSpPr/>
            <p:nvPr/>
          </p:nvSpPr>
          <p:spPr>
            <a:xfrm>
              <a:off x="14456570" y="4337192"/>
              <a:ext cx="373676" cy="2021039"/>
            </a:xfrm>
            <a:custGeom>
              <a:avLst/>
              <a:gdLst>
                <a:gd name="connsiteX0" fmla="*/ 0 w 373676"/>
                <a:gd name="connsiteY0" fmla="*/ 0 h 2021039"/>
                <a:gd name="connsiteX1" fmla="*/ 373676 w 373676"/>
                <a:gd name="connsiteY1" fmla="*/ 97361 h 2021039"/>
                <a:gd name="connsiteX2" fmla="*/ 373676 w 373676"/>
                <a:gd name="connsiteY2" fmla="*/ 1735661 h 2021039"/>
                <a:gd name="connsiteX3" fmla="*/ 0 w 373676"/>
                <a:gd name="connsiteY3" fmla="*/ 2021039 h 2021039"/>
                <a:gd name="connsiteX4" fmla="*/ 0 w 373676"/>
                <a:gd name="connsiteY4" fmla="*/ 0 h 2021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3676" h="2021039">
                  <a:moveTo>
                    <a:pt x="0" y="0"/>
                  </a:moveTo>
                  <a:lnTo>
                    <a:pt x="373676" y="97361"/>
                  </a:lnTo>
                  <a:lnTo>
                    <a:pt x="373676" y="1735661"/>
                  </a:lnTo>
                  <a:lnTo>
                    <a:pt x="0" y="20210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8" name="フリーフォーム: 図形 277">
              <a:extLst>
                <a:ext uri="{FF2B5EF4-FFF2-40B4-BE49-F238E27FC236}">
                  <a16:creationId xmlns:a16="http://schemas.microsoft.com/office/drawing/2014/main" id="{AD0A9B4F-0C97-ED4F-F313-AAD89E83F59E}"/>
                </a:ext>
              </a:extLst>
            </p:cNvPr>
            <p:cNvSpPr/>
            <p:nvPr/>
          </p:nvSpPr>
          <p:spPr>
            <a:xfrm>
              <a:off x="12397943" y="4185264"/>
              <a:ext cx="2432303" cy="633737"/>
            </a:xfrm>
            <a:custGeom>
              <a:avLst/>
              <a:gdLst>
                <a:gd name="connsiteX0" fmla="*/ 1475524 w 2432303"/>
                <a:gd name="connsiteY0" fmla="*/ 0 h 2432303"/>
                <a:gd name="connsiteX1" fmla="*/ 2432303 w 2432303"/>
                <a:gd name="connsiteY1" fmla="*/ 956779 h 2432303"/>
                <a:gd name="connsiteX2" fmla="*/ 2056958 w 2432303"/>
                <a:gd name="connsiteY2" fmla="*/ 2056958 h 2432303"/>
                <a:gd name="connsiteX3" fmla="*/ 956779 w 2432303"/>
                <a:gd name="connsiteY3" fmla="*/ 2432303 h 2432303"/>
                <a:gd name="connsiteX4" fmla="*/ 0 w 2432303"/>
                <a:gd name="connsiteY4" fmla="*/ 1475524 h 2432303"/>
                <a:gd name="connsiteX5" fmla="*/ 375345 w 2432303"/>
                <a:gd name="connsiteY5" fmla="*/ 375345 h 2432303"/>
                <a:gd name="connsiteX6" fmla="*/ 1475524 w 2432303"/>
                <a:gd name="connsiteY6" fmla="*/ 0 h 24323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32303" h="2432303">
                  <a:moveTo>
                    <a:pt x="1475524" y="0"/>
                  </a:moveTo>
                  <a:lnTo>
                    <a:pt x="2432303" y="956779"/>
                  </a:lnTo>
                  <a:lnTo>
                    <a:pt x="2056958" y="2056958"/>
                  </a:lnTo>
                  <a:lnTo>
                    <a:pt x="956779" y="2432303"/>
                  </a:lnTo>
                  <a:lnTo>
                    <a:pt x="0" y="1475524"/>
                  </a:lnTo>
                  <a:lnTo>
                    <a:pt x="375345" y="375345"/>
                  </a:lnTo>
                  <a:lnTo>
                    <a:pt x="1475524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9" name="フリーフォーム: 図形 278">
              <a:extLst>
                <a:ext uri="{FF2B5EF4-FFF2-40B4-BE49-F238E27FC236}">
                  <a16:creationId xmlns:a16="http://schemas.microsoft.com/office/drawing/2014/main" id="{540DEB30-B08D-66FF-3379-84251FB07D05}"/>
                </a:ext>
              </a:extLst>
            </p:cNvPr>
            <p:cNvSpPr/>
            <p:nvPr/>
          </p:nvSpPr>
          <p:spPr>
            <a:xfrm>
              <a:off x="12397943" y="5823564"/>
              <a:ext cx="2432303" cy="633737"/>
            </a:xfrm>
            <a:custGeom>
              <a:avLst/>
              <a:gdLst>
                <a:gd name="connsiteX0" fmla="*/ 1475524 w 2432303"/>
                <a:gd name="connsiteY0" fmla="*/ 0 h 2432303"/>
                <a:gd name="connsiteX1" fmla="*/ 2432303 w 2432303"/>
                <a:gd name="connsiteY1" fmla="*/ 956779 h 2432303"/>
                <a:gd name="connsiteX2" fmla="*/ 2056958 w 2432303"/>
                <a:gd name="connsiteY2" fmla="*/ 2056958 h 2432303"/>
                <a:gd name="connsiteX3" fmla="*/ 956779 w 2432303"/>
                <a:gd name="connsiteY3" fmla="*/ 2432303 h 2432303"/>
                <a:gd name="connsiteX4" fmla="*/ 0 w 2432303"/>
                <a:gd name="connsiteY4" fmla="*/ 1475524 h 2432303"/>
                <a:gd name="connsiteX5" fmla="*/ 375345 w 2432303"/>
                <a:gd name="connsiteY5" fmla="*/ 375345 h 2432303"/>
                <a:gd name="connsiteX6" fmla="*/ 1475524 w 2432303"/>
                <a:gd name="connsiteY6" fmla="*/ 0 h 24323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32303" h="2432303">
                  <a:moveTo>
                    <a:pt x="1475524" y="0"/>
                  </a:moveTo>
                  <a:lnTo>
                    <a:pt x="2432303" y="956779"/>
                  </a:lnTo>
                  <a:lnTo>
                    <a:pt x="2056958" y="2056958"/>
                  </a:lnTo>
                  <a:lnTo>
                    <a:pt x="956779" y="2432303"/>
                  </a:lnTo>
                  <a:lnTo>
                    <a:pt x="0" y="1475524"/>
                  </a:lnTo>
                  <a:lnTo>
                    <a:pt x="375345" y="375345"/>
                  </a:lnTo>
                  <a:lnTo>
                    <a:pt x="1475524" y="0"/>
                  </a:lnTo>
                  <a:close/>
                </a:path>
              </a:pathLst>
            </a:custGeom>
            <a:noFill/>
            <a:ln w="12700">
              <a:solidFill>
                <a:schemeClr val="tx1"/>
              </a:solidFill>
              <a:prstDash val="dash"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280" name="直線コネクタ 279">
              <a:extLst>
                <a:ext uri="{FF2B5EF4-FFF2-40B4-BE49-F238E27FC236}">
                  <a16:creationId xmlns:a16="http://schemas.microsoft.com/office/drawing/2014/main" id="{60085CBD-FF01-ABA1-E1F6-5EE5882C1D22}"/>
                </a:ext>
              </a:extLst>
            </p:cNvPr>
            <p:cNvCxnSpPr>
              <a:cxnSpLocks/>
              <a:stCxn id="278" idx="5"/>
              <a:endCxn id="279" idx="5"/>
            </p:cNvCxnSpPr>
            <p:nvPr/>
          </p:nvCxnSpPr>
          <p:spPr>
            <a:xfrm>
              <a:off x="12773288" y="4283060"/>
              <a:ext cx="0" cy="1638300"/>
            </a:xfrm>
            <a:prstGeom prst="line">
              <a:avLst/>
            </a:prstGeom>
            <a:noFill/>
            <a:ln w="12700">
              <a:prstDash val="dash"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81" name="直線コネクタ 280">
              <a:extLst>
                <a:ext uri="{FF2B5EF4-FFF2-40B4-BE49-F238E27FC236}">
                  <a16:creationId xmlns:a16="http://schemas.microsoft.com/office/drawing/2014/main" id="{157248B0-F75F-93D4-44E8-C9B224761B27}"/>
                </a:ext>
              </a:extLst>
            </p:cNvPr>
            <p:cNvCxnSpPr>
              <a:cxnSpLocks/>
              <a:stCxn id="278" idx="0"/>
              <a:endCxn id="279" idx="0"/>
            </p:cNvCxnSpPr>
            <p:nvPr/>
          </p:nvCxnSpPr>
          <p:spPr>
            <a:xfrm>
              <a:off x="13873467" y="4185264"/>
              <a:ext cx="0" cy="1638300"/>
            </a:xfrm>
            <a:prstGeom prst="line">
              <a:avLst/>
            </a:prstGeom>
            <a:noFill/>
            <a:ln w="12700">
              <a:prstDash val="dash"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36633865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4BAFB5-AE38-0CBD-CDB4-F76E27494C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42D645D5-7731-4415-96CB-B9ABB42FC66A}"/>
              </a:ext>
            </a:extLst>
          </p:cNvPr>
          <p:cNvSpPr txBox="1"/>
          <p:nvPr/>
        </p:nvSpPr>
        <p:spPr>
          <a:xfrm>
            <a:off x="276046" y="232912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六角</a:t>
            </a: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柱の図形</a:t>
            </a: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208" name="グループ化 207">
            <a:extLst>
              <a:ext uri="{FF2B5EF4-FFF2-40B4-BE49-F238E27FC236}">
                <a16:creationId xmlns:a16="http://schemas.microsoft.com/office/drawing/2014/main" id="{6AED802A-3310-2B85-B386-3C1436BE8CA3}"/>
              </a:ext>
            </a:extLst>
          </p:cNvPr>
          <p:cNvGrpSpPr/>
          <p:nvPr/>
        </p:nvGrpSpPr>
        <p:grpSpPr>
          <a:xfrm>
            <a:off x="1021956" y="981185"/>
            <a:ext cx="1985866" cy="2411264"/>
            <a:chOff x="-4270554" y="3447380"/>
            <a:chExt cx="2378170" cy="2887604"/>
          </a:xfrm>
        </p:grpSpPr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7CB5DC69-714A-002E-0696-D6CBE22D43B4}"/>
                </a:ext>
              </a:extLst>
            </p:cNvPr>
            <p:cNvSpPr/>
            <p:nvPr/>
          </p:nvSpPr>
          <p:spPr>
            <a:xfrm>
              <a:off x="-4270553" y="3447380"/>
              <a:ext cx="2378169" cy="2887604"/>
            </a:xfrm>
            <a:custGeom>
              <a:avLst/>
              <a:gdLst>
                <a:gd name="connsiteX0" fmla="*/ 512540 w 2378169"/>
                <a:gd name="connsiteY0" fmla="*/ 0 h 2887604"/>
                <a:gd name="connsiteX1" fmla="*/ 1865631 w 2378169"/>
                <a:gd name="connsiteY1" fmla="*/ 0 h 2887604"/>
                <a:gd name="connsiteX2" fmla="*/ 2378165 w 2378169"/>
                <a:gd name="connsiteY2" fmla="*/ 662752 h 2887604"/>
                <a:gd name="connsiteX3" fmla="*/ 2378167 w 2378169"/>
                <a:gd name="connsiteY3" fmla="*/ 662752 h 2887604"/>
                <a:gd name="connsiteX4" fmla="*/ 2378167 w 2378169"/>
                <a:gd name="connsiteY4" fmla="*/ 2224850 h 2887604"/>
                <a:gd name="connsiteX5" fmla="*/ 2378169 w 2378169"/>
                <a:gd name="connsiteY5" fmla="*/ 2224852 h 2887604"/>
                <a:gd name="connsiteX6" fmla="*/ 2378167 w 2378169"/>
                <a:gd name="connsiteY6" fmla="*/ 2224855 h 2887604"/>
                <a:gd name="connsiteX7" fmla="*/ 2378167 w 2378169"/>
                <a:gd name="connsiteY7" fmla="*/ 2227139 h 2887604"/>
                <a:gd name="connsiteX8" fmla="*/ 2376400 w 2378169"/>
                <a:gd name="connsiteY8" fmla="*/ 2227139 h 2887604"/>
                <a:gd name="connsiteX9" fmla="*/ 1865635 w 2378169"/>
                <a:gd name="connsiteY9" fmla="*/ 2887604 h 2887604"/>
                <a:gd name="connsiteX10" fmla="*/ 512544 w 2378169"/>
                <a:gd name="connsiteY10" fmla="*/ 2887604 h 2887604"/>
                <a:gd name="connsiteX11" fmla="*/ 1772 w 2378169"/>
                <a:gd name="connsiteY11" fmla="*/ 2227139 h 2887604"/>
                <a:gd name="connsiteX12" fmla="*/ 2 w 2378169"/>
                <a:gd name="connsiteY12" fmla="*/ 2227139 h 2887604"/>
                <a:gd name="connsiteX13" fmla="*/ 2 w 2378169"/>
                <a:gd name="connsiteY13" fmla="*/ 662754 h 2887604"/>
                <a:gd name="connsiteX14" fmla="*/ 0 w 2378169"/>
                <a:gd name="connsiteY14" fmla="*/ 662752 h 2887604"/>
                <a:gd name="connsiteX15" fmla="*/ 512540 w 2378169"/>
                <a:gd name="connsiteY15" fmla="*/ 0 h 2887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378169" h="2887604">
                  <a:moveTo>
                    <a:pt x="512540" y="0"/>
                  </a:moveTo>
                  <a:lnTo>
                    <a:pt x="1865631" y="0"/>
                  </a:lnTo>
                  <a:lnTo>
                    <a:pt x="2378165" y="662752"/>
                  </a:lnTo>
                  <a:lnTo>
                    <a:pt x="2378167" y="662752"/>
                  </a:lnTo>
                  <a:lnTo>
                    <a:pt x="2378167" y="2224850"/>
                  </a:lnTo>
                  <a:lnTo>
                    <a:pt x="2378169" y="2224852"/>
                  </a:lnTo>
                  <a:lnTo>
                    <a:pt x="2378167" y="2224855"/>
                  </a:lnTo>
                  <a:lnTo>
                    <a:pt x="2378167" y="2227139"/>
                  </a:lnTo>
                  <a:lnTo>
                    <a:pt x="2376400" y="2227139"/>
                  </a:lnTo>
                  <a:lnTo>
                    <a:pt x="1865635" y="2887604"/>
                  </a:lnTo>
                  <a:lnTo>
                    <a:pt x="512544" y="2887604"/>
                  </a:lnTo>
                  <a:lnTo>
                    <a:pt x="1772" y="2227139"/>
                  </a:lnTo>
                  <a:lnTo>
                    <a:pt x="2" y="2227139"/>
                  </a:lnTo>
                  <a:lnTo>
                    <a:pt x="2" y="662754"/>
                  </a:lnTo>
                  <a:lnTo>
                    <a:pt x="0" y="662752"/>
                  </a:lnTo>
                  <a:lnTo>
                    <a:pt x="51254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C82904E1-F29D-55FF-4FCA-3FC9C7A2684B}"/>
                </a:ext>
              </a:extLst>
            </p:cNvPr>
            <p:cNvSpPr/>
            <p:nvPr/>
          </p:nvSpPr>
          <p:spPr>
            <a:xfrm>
              <a:off x="-4270554" y="3447380"/>
              <a:ext cx="2378160" cy="1325504"/>
            </a:xfrm>
            <a:custGeom>
              <a:avLst/>
              <a:gdLst>
                <a:gd name="connsiteX0" fmla="*/ 512535 w 2378160"/>
                <a:gd name="connsiteY0" fmla="*/ 0 h 2050138"/>
                <a:gd name="connsiteX1" fmla="*/ 1865626 w 2378160"/>
                <a:gd name="connsiteY1" fmla="*/ 0 h 2050138"/>
                <a:gd name="connsiteX2" fmla="*/ 2378160 w 2378160"/>
                <a:gd name="connsiteY2" fmla="*/ 1025069 h 2050138"/>
                <a:gd name="connsiteX3" fmla="*/ 1865626 w 2378160"/>
                <a:gd name="connsiteY3" fmla="*/ 2050138 h 2050138"/>
                <a:gd name="connsiteX4" fmla="*/ 512535 w 2378160"/>
                <a:gd name="connsiteY4" fmla="*/ 2050138 h 2050138"/>
                <a:gd name="connsiteX5" fmla="*/ 0 w 2378160"/>
                <a:gd name="connsiteY5" fmla="*/ 1025069 h 2050138"/>
                <a:gd name="connsiteX6" fmla="*/ 512535 w 2378160"/>
                <a:gd name="connsiteY6" fmla="*/ 0 h 2050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78160" h="2050138">
                  <a:moveTo>
                    <a:pt x="512535" y="0"/>
                  </a:moveTo>
                  <a:lnTo>
                    <a:pt x="1865626" y="0"/>
                  </a:lnTo>
                  <a:lnTo>
                    <a:pt x="2378160" y="1025069"/>
                  </a:lnTo>
                  <a:lnTo>
                    <a:pt x="1865626" y="2050138"/>
                  </a:lnTo>
                  <a:lnTo>
                    <a:pt x="512535" y="2050138"/>
                  </a:lnTo>
                  <a:lnTo>
                    <a:pt x="0" y="1025069"/>
                  </a:lnTo>
                  <a:lnTo>
                    <a:pt x="512535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A315DFA3-856C-341D-9AC4-03910412DDFE}"/>
                </a:ext>
              </a:extLst>
            </p:cNvPr>
            <p:cNvSpPr/>
            <p:nvPr/>
          </p:nvSpPr>
          <p:spPr>
            <a:xfrm>
              <a:off x="-3755445" y="4772878"/>
              <a:ext cx="1350381" cy="156210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5" name="グループ化 204">
            <a:extLst>
              <a:ext uri="{FF2B5EF4-FFF2-40B4-BE49-F238E27FC236}">
                <a16:creationId xmlns:a16="http://schemas.microsoft.com/office/drawing/2014/main" id="{BFA4E754-5076-A929-7C80-ACBB8398345C}"/>
              </a:ext>
            </a:extLst>
          </p:cNvPr>
          <p:cNvGrpSpPr/>
          <p:nvPr/>
        </p:nvGrpSpPr>
        <p:grpSpPr>
          <a:xfrm>
            <a:off x="815795" y="4016651"/>
            <a:ext cx="2378161" cy="2175457"/>
            <a:chOff x="5673545" y="4159526"/>
            <a:chExt cx="2378161" cy="2175457"/>
          </a:xfrm>
        </p:grpSpPr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B7A06E07-8B4C-CD78-FC37-CA26BEC5ABFF}"/>
                </a:ext>
              </a:extLst>
            </p:cNvPr>
            <p:cNvSpPr/>
            <p:nvPr/>
          </p:nvSpPr>
          <p:spPr>
            <a:xfrm>
              <a:off x="5673545" y="4159526"/>
              <a:ext cx="2378160" cy="2175457"/>
            </a:xfrm>
            <a:custGeom>
              <a:avLst/>
              <a:gdLst>
                <a:gd name="connsiteX0" fmla="*/ 512535 w 2378160"/>
                <a:gd name="connsiteY0" fmla="*/ 0 h 2175457"/>
                <a:gd name="connsiteX1" fmla="*/ 1865626 w 2378160"/>
                <a:gd name="connsiteY1" fmla="*/ 0 h 2175457"/>
                <a:gd name="connsiteX2" fmla="*/ 2378159 w 2378160"/>
                <a:gd name="connsiteY2" fmla="*/ 306678 h 2175457"/>
                <a:gd name="connsiteX3" fmla="*/ 2378160 w 2378160"/>
                <a:gd name="connsiteY3" fmla="*/ 306678 h 2175457"/>
                <a:gd name="connsiteX4" fmla="*/ 2378160 w 2378160"/>
                <a:gd name="connsiteY4" fmla="*/ 1867418 h 2175457"/>
                <a:gd name="connsiteX5" fmla="*/ 2375887 w 2378160"/>
                <a:gd name="connsiteY5" fmla="*/ 1867418 h 2175457"/>
                <a:gd name="connsiteX6" fmla="*/ 2378160 w 2378160"/>
                <a:gd name="connsiteY6" fmla="*/ 1868779 h 2175457"/>
                <a:gd name="connsiteX7" fmla="*/ 1865626 w 2378160"/>
                <a:gd name="connsiteY7" fmla="*/ 2175457 h 2175457"/>
                <a:gd name="connsiteX8" fmla="*/ 512535 w 2378160"/>
                <a:gd name="connsiteY8" fmla="*/ 2175457 h 2175457"/>
                <a:gd name="connsiteX9" fmla="*/ 0 w 2378160"/>
                <a:gd name="connsiteY9" fmla="*/ 1868779 h 2175457"/>
                <a:gd name="connsiteX10" fmla="*/ 2274 w 2378160"/>
                <a:gd name="connsiteY10" fmla="*/ 1867418 h 2175457"/>
                <a:gd name="connsiteX11" fmla="*/ 0 w 2378160"/>
                <a:gd name="connsiteY11" fmla="*/ 1867418 h 2175457"/>
                <a:gd name="connsiteX12" fmla="*/ 0 w 2378160"/>
                <a:gd name="connsiteY12" fmla="*/ 306678 h 2175457"/>
                <a:gd name="connsiteX13" fmla="*/ 1 w 2378160"/>
                <a:gd name="connsiteY13" fmla="*/ 306678 h 2175457"/>
                <a:gd name="connsiteX14" fmla="*/ 512535 w 2378160"/>
                <a:gd name="connsiteY14" fmla="*/ 0 h 21754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78160" h="2175457">
                  <a:moveTo>
                    <a:pt x="512535" y="0"/>
                  </a:moveTo>
                  <a:lnTo>
                    <a:pt x="1865626" y="0"/>
                  </a:lnTo>
                  <a:lnTo>
                    <a:pt x="2378159" y="306678"/>
                  </a:lnTo>
                  <a:lnTo>
                    <a:pt x="2378160" y="306678"/>
                  </a:lnTo>
                  <a:lnTo>
                    <a:pt x="2378160" y="1867418"/>
                  </a:lnTo>
                  <a:lnTo>
                    <a:pt x="2375887" y="1867418"/>
                  </a:lnTo>
                  <a:lnTo>
                    <a:pt x="2378160" y="1868779"/>
                  </a:lnTo>
                  <a:lnTo>
                    <a:pt x="1865626" y="2175457"/>
                  </a:lnTo>
                  <a:lnTo>
                    <a:pt x="512535" y="2175457"/>
                  </a:lnTo>
                  <a:lnTo>
                    <a:pt x="0" y="1868779"/>
                  </a:lnTo>
                  <a:lnTo>
                    <a:pt x="2274" y="1867418"/>
                  </a:lnTo>
                  <a:lnTo>
                    <a:pt x="0" y="1867418"/>
                  </a:lnTo>
                  <a:lnTo>
                    <a:pt x="0" y="306678"/>
                  </a:lnTo>
                  <a:lnTo>
                    <a:pt x="1" y="306678"/>
                  </a:lnTo>
                  <a:lnTo>
                    <a:pt x="512535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4FC83CBE-9D59-EB1C-50BA-B8566D0D07E1}"/>
                </a:ext>
              </a:extLst>
            </p:cNvPr>
            <p:cNvSpPr/>
            <p:nvPr/>
          </p:nvSpPr>
          <p:spPr>
            <a:xfrm>
              <a:off x="5673546" y="4159526"/>
              <a:ext cx="2378160" cy="613357"/>
            </a:xfrm>
            <a:custGeom>
              <a:avLst/>
              <a:gdLst>
                <a:gd name="connsiteX0" fmla="*/ 512535 w 2378160"/>
                <a:gd name="connsiteY0" fmla="*/ 0 h 2050138"/>
                <a:gd name="connsiteX1" fmla="*/ 1865626 w 2378160"/>
                <a:gd name="connsiteY1" fmla="*/ 0 h 2050138"/>
                <a:gd name="connsiteX2" fmla="*/ 2378160 w 2378160"/>
                <a:gd name="connsiteY2" fmla="*/ 1025069 h 2050138"/>
                <a:gd name="connsiteX3" fmla="*/ 1865626 w 2378160"/>
                <a:gd name="connsiteY3" fmla="*/ 2050138 h 2050138"/>
                <a:gd name="connsiteX4" fmla="*/ 512535 w 2378160"/>
                <a:gd name="connsiteY4" fmla="*/ 2050138 h 2050138"/>
                <a:gd name="connsiteX5" fmla="*/ 0 w 2378160"/>
                <a:gd name="connsiteY5" fmla="*/ 1025069 h 2050138"/>
                <a:gd name="connsiteX6" fmla="*/ 512535 w 2378160"/>
                <a:gd name="connsiteY6" fmla="*/ 0 h 2050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78160" h="2050138">
                  <a:moveTo>
                    <a:pt x="512535" y="0"/>
                  </a:moveTo>
                  <a:lnTo>
                    <a:pt x="1865626" y="0"/>
                  </a:lnTo>
                  <a:lnTo>
                    <a:pt x="2378160" y="1025069"/>
                  </a:lnTo>
                  <a:lnTo>
                    <a:pt x="1865626" y="2050138"/>
                  </a:lnTo>
                  <a:lnTo>
                    <a:pt x="512535" y="2050138"/>
                  </a:lnTo>
                  <a:lnTo>
                    <a:pt x="0" y="1025069"/>
                  </a:lnTo>
                  <a:lnTo>
                    <a:pt x="512535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F8E4CB8D-77E1-0D86-4207-7137658E14F1}"/>
                </a:ext>
              </a:extLst>
            </p:cNvPr>
            <p:cNvSpPr/>
            <p:nvPr/>
          </p:nvSpPr>
          <p:spPr>
            <a:xfrm>
              <a:off x="6187434" y="4772878"/>
              <a:ext cx="1350381" cy="156210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6" name="グループ化 205">
            <a:extLst>
              <a:ext uri="{FF2B5EF4-FFF2-40B4-BE49-F238E27FC236}">
                <a16:creationId xmlns:a16="http://schemas.microsoft.com/office/drawing/2014/main" id="{EF4B16D4-BBCF-B41C-6E89-9E0B34DF2B8B}"/>
              </a:ext>
            </a:extLst>
          </p:cNvPr>
          <p:cNvGrpSpPr/>
          <p:nvPr/>
        </p:nvGrpSpPr>
        <p:grpSpPr>
          <a:xfrm>
            <a:off x="6883880" y="898878"/>
            <a:ext cx="2031070" cy="2619452"/>
            <a:chOff x="2558028" y="3320380"/>
            <a:chExt cx="2432303" cy="3136921"/>
          </a:xfrm>
        </p:grpSpPr>
        <p:sp>
          <p:nvSpPr>
            <p:cNvPr id="145" name="フリーフォーム: 図形 144">
              <a:extLst>
                <a:ext uri="{FF2B5EF4-FFF2-40B4-BE49-F238E27FC236}">
                  <a16:creationId xmlns:a16="http://schemas.microsoft.com/office/drawing/2014/main" id="{A705E4AA-2568-7398-243E-70CD262A6FDA}"/>
                </a:ext>
              </a:extLst>
            </p:cNvPr>
            <p:cNvSpPr/>
            <p:nvPr/>
          </p:nvSpPr>
          <p:spPr>
            <a:xfrm>
              <a:off x="3521020" y="3320380"/>
              <a:ext cx="1098605" cy="3135660"/>
            </a:xfrm>
            <a:custGeom>
              <a:avLst/>
              <a:gdLst>
                <a:gd name="connsiteX0" fmla="*/ 512532 w 1098605"/>
                <a:gd name="connsiteY0" fmla="*/ 0 h 3135660"/>
                <a:gd name="connsiteX1" fmla="*/ 1098605 w 1098605"/>
                <a:gd name="connsiteY1" fmla="*/ 348858 h 3135660"/>
                <a:gd name="connsiteX2" fmla="*/ 1098605 w 1098605"/>
                <a:gd name="connsiteY2" fmla="*/ 2905404 h 3135660"/>
                <a:gd name="connsiteX3" fmla="*/ 1093966 w 1098605"/>
                <a:gd name="connsiteY3" fmla="*/ 2913498 h 3135660"/>
                <a:gd name="connsiteX4" fmla="*/ 0 w 1098605"/>
                <a:gd name="connsiteY4" fmla="*/ 3135660 h 3135660"/>
                <a:gd name="connsiteX5" fmla="*/ 0 w 1098605"/>
                <a:gd name="connsiteY5" fmla="*/ 104084 h 3135660"/>
                <a:gd name="connsiteX6" fmla="*/ 512532 w 1098605"/>
                <a:gd name="connsiteY6" fmla="*/ 0 h 3135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98605" h="3135660">
                  <a:moveTo>
                    <a:pt x="512532" y="0"/>
                  </a:moveTo>
                  <a:lnTo>
                    <a:pt x="1098605" y="348858"/>
                  </a:lnTo>
                  <a:lnTo>
                    <a:pt x="1098605" y="2905404"/>
                  </a:lnTo>
                  <a:lnTo>
                    <a:pt x="1093966" y="2913498"/>
                  </a:lnTo>
                  <a:lnTo>
                    <a:pt x="0" y="3135660"/>
                  </a:lnTo>
                  <a:lnTo>
                    <a:pt x="0" y="104084"/>
                  </a:lnTo>
                  <a:lnTo>
                    <a:pt x="512532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3" name="フリーフォーム: 図形 142">
              <a:extLst>
                <a:ext uri="{FF2B5EF4-FFF2-40B4-BE49-F238E27FC236}">
                  <a16:creationId xmlns:a16="http://schemas.microsoft.com/office/drawing/2014/main" id="{61F79A53-ECF9-9E50-659C-BE12682D2007}"/>
                </a:ext>
              </a:extLst>
            </p:cNvPr>
            <p:cNvSpPr/>
            <p:nvPr/>
          </p:nvSpPr>
          <p:spPr>
            <a:xfrm>
              <a:off x="2558028" y="3424464"/>
              <a:ext cx="962992" cy="3032837"/>
            </a:xfrm>
            <a:custGeom>
              <a:avLst/>
              <a:gdLst>
                <a:gd name="connsiteX0" fmla="*/ 962992 w 962992"/>
                <a:gd name="connsiteY0" fmla="*/ 0 h 3032837"/>
                <a:gd name="connsiteX1" fmla="*/ 962992 w 962992"/>
                <a:gd name="connsiteY1" fmla="*/ 3031576 h 3032837"/>
                <a:gd name="connsiteX2" fmla="*/ 956779 w 962992"/>
                <a:gd name="connsiteY2" fmla="*/ 3032837 h 3032837"/>
                <a:gd name="connsiteX3" fmla="*/ 0 w 962992"/>
                <a:gd name="connsiteY3" fmla="*/ 2463317 h 3032837"/>
                <a:gd name="connsiteX4" fmla="*/ 0 w 962992"/>
                <a:gd name="connsiteY4" fmla="*/ 774217 h 3032837"/>
                <a:gd name="connsiteX5" fmla="*/ 375345 w 962992"/>
                <a:gd name="connsiteY5" fmla="*/ 119339 h 3032837"/>
                <a:gd name="connsiteX6" fmla="*/ 962992 w 962992"/>
                <a:gd name="connsiteY6" fmla="*/ 0 h 3032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62992" h="3032837">
                  <a:moveTo>
                    <a:pt x="962992" y="0"/>
                  </a:moveTo>
                  <a:lnTo>
                    <a:pt x="962992" y="3031576"/>
                  </a:lnTo>
                  <a:lnTo>
                    <a:pt x="956779" y="3032837"/>
                  </a:lnTo>
                  <a:lnTo>
                    <a:pt x="0" y="2463317"/>
                  </a:lnTo>
                  <a:lnTo>
                    <a:pt x="0" y="774217"/>
                  </a:lnTo>
                  <a:lnTo>
                    <a:pt x="375345" y="119339"/>
                  </a:lnTo>
                  <a:lnTo>
                    <a:pt x="962992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2" name="フリーフォーム: 図形 141">
              <a:extLst>
                <a:ext uri="{FF2B5EF4-FFF2-40B4-BE49-F238E27FC236}">
                  <a16:creationId xmlns:a16="http://schemas.microsoft.com/office/drawing/2014/main" id="{C6950B65-76B6-74AE-CD32-9F297E8977D5}"/>
                </a:ext>
              </a:extLst>
            </p:cNvPr>
            <p:cNvSpPr/>
            <p:nvPr/>
          </p:nvSpPr>
          <p:spPr>
            <a:xfrm>
              <a:off x="4619625" y="3669238"/>
              <a:ext cx="370706" cy="2556546"/>
            </a:xfrm>
            <a:custGeom>
              <a:avLst/>
              <a:gdLst>
                <a:gd name="connsiteX0" fmla="*/ 0 w 370706"/>
                <a:gd name="connsiteY0" fmla="*/ 0 h 2556546"/>
                <a:gd name="connsiteX1" fmla="*/ 370706 w 370706"/>
                <a:gd name="connsiteY1" fmla="*/ 220662 h 2556546"/>
                <a:gd name="connsiteX2" fmla="*/ 370706 w 370706"/>
                <a:gd name="connsiteY2" fmla="*/ 1909762 h 2556546"/>
                <a:gd name="connsiteX3" fmla="*/ 0 w 370706"/>
                <a:gd name="connsiteY3" fmla="*/ 2556546 h 2556546"/>
                <a:gd name="connsiteX4" fmla="*/ 0 w 370706"/>
                <a:gd name="connsiteY4" fmla="*/ 0 h 2556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0706" h="2556546">
                  <a:moveTo>
                    <a:pt x="0" y="0"/>
                  </a:moveTo>
                  <a:lnTo>
                    <a:pt x="370706" y="220662"/>
                  </a:lnTo>
                  <a:lnTo>
                    <a:pt x="370706" y="1909762"/>
                  </a:lnTo>
                  <a:lnTo>
                    <a:pt x="0" y="25565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フリーフォーム: 図形 122">
              <a:extLst>
                <a:ext uri="{FF2B5EF4-FFF2-40B4-BE49-F238E27FC236}">
                  <a16:creationId xmlns:a16="http://schemas.microsoft.com/office/drawing/2014/main" id="{258AB7E2-658E-EA43-683F-34AC22190929}"/>
                </a:ext>
              </a:extLst>
            </p:cNvPr>
            <p:cNvSpPr/>
            <p:nvPr/>
          </p:nvSpPr>
          <p:spPr>
            <a:xfrm>
              <a:off x="2558028" y="3320380"/>
              <a:ext cx="2432303" cy="1447821"/>
            </a:xfrm>
            <a:custGeom>
              <a:avLst/>
              <a:gdLst>
                <a:gd name="connsiteX0" fmla="*/ 1475524 w 2432303"/>
                <a:gd name="connsiteY0" fmla="*/ 0 h 2432303"/>
                <a:gd name="connsiteX1" fmla="*/ 2432303 w 2432303"/>
                <a:gd name="connsiteY1" fmla="*/ 956779 h 2432303"/>
                <a:gd name="connsiteX2" fmla="*/ 2056958 w 2432303"/>
                <a:gd name="connsiteY2" fmla="*/ 2056958 h 2432303"/>
                <a:gd name="connsiteX3" fmla="*/ 956779 w 2432303"/>
                <a:gd name="connsiteY3" fmla="*/ 2432303 h 2432303"/>
                <a:gd name="connsiteX4" fmla="*/ 0 w 2432303"/>
                <a:gd name="connsiteY4" fmla="*/ 1475524 h 2432303"/>
                <a:gd name="connsiteX5" fmla="*/ 375345 w 2432303"/>
                <a:gd name="connsiteY5" fmla="*/ 375345 h 2432303"/>
                <a:gd name="connsiteX6" fmla="*/ 1475524 w 2432303"/>
                <a:gd name="connsiteY6" fmla="*/ 0 h 24323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32303" h="2432303">
                  <a:moveTo>
                    <a:pt x="1475524" y="0"/>
                  </a:moveTo>
                  <a:lnTo>
                    <a:pt x="2432303" y="956779"/>
                  </a:lnTo>
                  <a:lnTo>
                    <a:pt x="2056958" y="2056958"/>
                  </a:lnTo>
                  <a:lnTo>
                    <a:pt x="956779" y="2432303"/>
                  </a:lnTo>
                  <a:lnTo>
                    <a:pt x="0" y="1475524"/>
                  </a:lnTo>
                  <a:lnTo>
                    <a:pt x="375345" y="375345"/>
                  </a:lnTo>
                  <a:lnTo>
                    <a:pt x="1475524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7" name="グループ化 206">
            <a:extLst>
              <a:ext uri="{FF2B5EF4-FFF2-40B4-BE49-F238E27FC236}">
                <a16:creationId xmlns:a16="http://schemas.microsoft.com/office/drawing/2014/main" id="{A06FB477-B8B9-932A-4766-9E2FA28326B7}"/>
              </a:ext>
            </a:extLst>
          </p:cNvPr>
          <p:cNvGrpSpPr/>
          <p:nvPr/>
        </p:nvGrpSpPr>
        <p:grpSpPr>
          <a:xfrm>
            <a:off x="4046963" y="920996"/>
            <a:ext cx="1918192" cy="2586400"/>
            <a:chOff x="-658265" y="3326712"/>
            <a:chExt cx="2297127" cy="3097341"/>
          </a:xfrm>
        </p:grpSpPr>
        <p:sp>
          <p:nvSpPr>
            <p:cNvPr id="151" name="フリーフォーム: 図形 150">
              <a:extLst>
                <a:ext uri="{FF2B5EF4-FFF2-40B4-BE49-F238E27FC236}">
                  <a16:creationId xmlns:a16="http://schemas.microsoft.com/office/drawing/2014/main" id="{4183D895-3C2C-E361-242F-3F2E05089EB3}"/>
                </a:ext>
              </a:extLst>
            </p:cNvPr>
            <p:cNvSpPr/>
            <p:nvPr/>
          </p:nvSpPr>
          <p:spPr>
            <a:xfrm>
              <a:off x="-428044" y="3326712"/>
              <a:ext cx="1291645" cy="3095722"/>
            </a:xfrm>
            <a:custGeom>
              <a:avLst/>
              <a:gdLst>
                <a:gd name="connsiteX0" fmla="*/ 534890 w 1291645"/>
                <a:gd name="connsiteY0" fmla="*/ 0 h 3095722"/>
                <a:gd name="connsiteX1" fmla="*/ 1291645 w 1291645"/>
                <a:gd name="connsiteY1" fmla="*/ 120699 h 3095722"/>
                <a:gd name="connsiteX2" fmla="*/ 1291645 w 1291645"/>
                <a:gd name="connsiteY2" fmla="*/ 3095722 h 3095722"/>
                <a:gd name="connsiteX3" fmla="*/ 0 w 1291645"/>
                <a:gd name="connsiteY3" fmla="*/ 2889710 h 3095722"/>
                <a:gd name="connsiteX4" fmla="*/ 0 w 1291645"/>
                <a:gd name="connsiteY4" fmla="*/ 364183 h 3095722"/>
                <a:gd name="connsiteX5" fmla="*/ 534890 w 1291645"/>
                <a:gd name="connsiteY5" fmla="*/ 0 h 3095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91645" h="3095722">
                  <a:moveTo>
                    <a:pt x="534890" y="0"/>
                  </a:moveTo>
                  <a:lnTo>
                    <a:pt x="1291645" y="120699"/>
                  </a:lnTo>
                  <a:lnTo>
                    <a:pt x="1291645" y="3095722"/>
                  </a:lnTo>
                  <a:lnTo>
                    <a:pt x="0" y="2889710"/>
                  </a:lnTo>
                  <a:lnTo>
                    <a:pt x="0" y="364183"/>
                  </a:lnTo>
                  <a:lnTo>
                    <a:pt x="53489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9" name="フリーフォーム: 図形 148">
              <a:extLst>
                <a:ext uri="{FF2B5EF4-FFF2-40B4-BE49-F238E27FC236}">
                  <a16:creationId xmlns:a16="http://schemas.microsoft.com/office/drawing/2014/main" id="{3D298F67-3F65-6459-EB45-B502CDCCAC94}"/>
                </a:ext>
              </a:extLst>
            </p:cNvPr>
            <p:cNvSpPr/>
            <p:nvPr/>
          </p:nvSpPr>
          <p:spPr>
            <a:xfrm>
              <a:off x="863601" y="3447411"/>
              <a:ext cx="775261" cy="2976642"/>
            </a:xfrm>
            <a:custGeom>
              <a:avLst/>
              <a:gdLst>
                <a:gd name="connsiteX0" fmla="*/ 0 w 775261"/>
                <a:gd name="connsiteY0" fmla="*/ 0 h 2976642"/>
                <a:gd name="connsiteX1" fmla="*/ 550231 w 775261"/>
                <a:gd name="connsiteY1" fmla="*/ 87760 h 2976642"/>
                <a:gd name="connsiteX2" fmla="*/ 775261 w 775261"/>
                <a:gd name="connsiteY2" fmla="*/ 766613 h 2976642"/>
                <a:gd name="connsiteX3" fmla="*/ 775261 w 775261"/>
                <a:gd name="connsiteY3" fmla="*/ 2455713 h 2976642"/>
                <a:gd name="connsiteX4" fmla="*/ 10152 w 775261"/>
                <a:gd name="connsiteY4" fmla="*/ 2976642 h 2976642"/>
                <a:gd name="connsiteX5" fmla="*/ 0 w 775261"/>
                <a:gd name="connsiteY5" fmla="*/ 2975023 h 2976642"/>
                <a:gd name="connsiteX6" fmla="*/ 0 w 775261"/>
                <a:gd name="connsiteY6" fmla="*/ 0 h 2976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75261" h="2976642">
                  <a:moveTo>
                    <a:pt x="0" y="0"/>
                  </a:moveTo>
                  <a:lnTo>
                    <a:pt x="550231" y="87760"/>
                  </a:lnTo>
                  <a:lnTo>
                    <a:pt x="775261" y="766613"/>
                  </a:lnTo>
                  <a:lnTo>
                    <a:pt x="775261" y="2455713"/>
                  </a:lnTo>
                  <a:lnTo>
                    <a:pt x="10152" y="2976642"/>
                  </a:lnTo>
                  <a:lnTo>
                    <a:pt x="0" y="29750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8" name="フリーフォーム: 図形 147">
              <a:extLst>
                <a:ext uri="{FF2B5EF4-FFF2-40B4-BE49-F238E27FC236}">
                  <a16:creationId xmlns:a16="http://schemas.microsoft.com/office/drawing/2014/main" id="{064A37E9-500E-1CBF-3A3D-A7EF4E160B54}"/>
                </a:ext>
              </a:extLst>
            </p:cNvPr>
            <p:cNvSpPr/>
            <p:nvPr/>
          </p:nvSpPr>
          <p:spPr>
            <a:xfrm>
              <a:off x="-658265" y="3690895"/>
              <a:ext cx="230220" cy="2525527"/>
            </a:xfrm>
            <a:custGeom>
              <a:avLst/>
              <a:gdLst>
                <a:gd name="connsiteX0" fmla="*/ 230220 w 230220"/>
                <a:gd name="connsiteY0" fmla="*/ 0 h 2525527"/>
                <a:gd name="connsiteX1" fmla="*/ 230220 w 230220"/>
                <a:gd name="connsiteY1" fmla="*/ 2525527 h 2525527"/>
                <a:gd name="connsiteX2" fmla="*/ 225031 w 230220"/>
                <a:gd name="connsiteY2" fmla="*/ 2524699 h 2525527"/>
                <a:gd name="connsiteX3" fmla="*/ 0 w 230220"/>
                <a:gd name="connsiteY3" fmla="*/ 1845847 h 2525527"/>
                <a:gd name="connsiteX4" fmla="*/ 0 w 230220"/>
                <a:gd name="connsiteY4" fmla="*/ 156746 h 2525527"/>
                <a:gd name="connsiteX5" fmla="*/ 230220 w 230220"/>
                <a:gd name="connsiteY5" fmla="*/ 0 h 2525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0220" h="2525527">
                  <a:moveTo>
                    <a:pt x="230220" y="0"/>
                  </a:moveTo>
                  <a:lnTo>
                    <a:pt x="230220" y="2525527"/>
                  </a:lnTo>
                  <a:lnTo>
                    <a:pt x="225031" y="2524699"/>
                  </a:lnTo>
                  <a:lnTo>
                    <a:pt x="0" y="1845847"/>
                  </a:lnTo>
                  <a:lnTo>
                    <a:pt x="0" y="156746"/>
                  </a:lnTo>
                  <a:lnTo>
                    <a:pt x="23022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フリーフォーム: 図形 123">
              <a:extLst>
                <a:ext uri="{FF2B5EF4-FFF2-40B4-BE49-F238E27FC236}">
                  <a16:creationId xmlns:a16="http://schemas.microsoft.com/office/drawing/2014/main" id="{74CB4ECA-3D5D-1312-CE7F-2C1E3EB62B7D}"/>
                </a:ext>
              </a:extLst>
            </p:cNvPr>
            <p:cNvSpPr/>
            <p:nvPr/>
          </p:nvSpPr>
          <p:spPr>
            <a:xfrm>
              <a:off x="-658265" y="3326712"/>
              <a:ext cx="2297126" cy="1408241"/>
            </a:xfrm>
            <a:custGeom>
              <a:avLst/>
              <a:gdLst>
                <a:gd name="connsiteX0" fmla="*/ 765110 w 2297126"/>
                <a:gd name="connsiteY0" fmla="*/ 0 h 2365809"/>
                <a:gd name="connsiteX1" fmla="*/ 2072096 w 2297126"/>
                <a:gd name="connsiteY1" fmla="*/ 350206 h 2365809"/>
                <a:gd name="connsiteX2" fmla="*/ 2297126 w 2297126"/>
                <a:gd name="connsiteY2" fmla="*/ 1490661 h 2365809"/>
                <a:gd name="connsiteX3" fmla="*/ 1532017 w 2297126"/>
                <a:gd name="connsiteY3" fmla="*/ 2365809 h 2365809"/>
                <a:gd name="connsiteX4" fmla="*/ 225031 w 2297126"/>
                <a:gd name="connsiteY4" fmla="*/ 2015603 h 2365809"/>
                <a:gd name="connsiteX5" fmla="*/ 0 w 2297126"/>
                <a:gd name="connsiteY5" fmla="*/ 875148 h 2365809"/>
                <a:gd name="connsiteX6" fmla="*/ 765110 w 2297126"/>
                <a:gd name="connsiteY6" fmla="*/ 0 h 2365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97126" h="2365809">
                  <a:moveTo>
                    <a:pt x="765110" y="0"/>
                  </a:moveTo>
                  <a:lnTo>
                    <a:pt x="2072096" y="350206"/>
                  </a:lnTo>
                  <a:lnTo>
                    <a:pt x="2297126" y="1490661"/>
                  </a:lnTo>
                  <a:lnTo>
                    <a:pt x="1532017" y="2365809"/>
                  </a:lnTo>
                  <a:lnTo>
                    <a:pt x="225031" y="2015603"/>
                  </a:lnTo>
                  <a:lnTo>
                    <a:pt x="0" y="875148"/>
                  </a:lnTo>
                  <a:lnTo>
                    <a:pt x="76511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3" name="グループ化 202">
            <a:extLst>
              <a:ext uri="{FF2B5EF4-FFF2-40B4-BE49-F238E27FC236}">
                <a16:creationId xmlns:a16="http://schemas.microsoft.com/office/drawing/2014/main" id="{5F607468-959D-E39B-C12B-EA87A945AE00}"/>
              </a:ext>
            </a:extLst>
          </p:cNvPr>
          <p:cNvGrpSpPr/>
          <p:nvPr/>
        </p:nvGrpSpPr>
        <p:grpSpPr>
          <a:xfrm>
            <a:off x="6701993" y="3975714"/>
            <a:ext cx="2432303" cy="2272037"/>
            <a:chOff x="12397943" y="4185264"/>
            <a:chExt cx="2432303" cy="2272037"/>
          </a:xfrm>
        </p:grpSpPr>
        <p:sp>
          <p:nvSpPr>
            <p:cNvPr id="135" name="フリーフォーム: 図形 134">
              <a:extLst>
                <a:ext uri="{FF2B5EF4-FFF2-40B4-BE49-F238E27FC236}">
                  <a16:creationId xmlns:a16="http://schemas.microsoft.com/office/drawing/2014/main" id="{C49A85BE-7449-8C4B-E563-A527F9475294}"/>
                </a:ext>
              </a:extLst>
            </p:cNvPr>
            <p:cNvSpPr/>
            <p:nvPr/>
          </p:nvSpPr>
          <p:spPr>
            <a:xfrm>
              <a:off x="13364524" y="4185264"/>
              <a:ext cx="1092046" cy="2271166"/>
            </a:xfrm>
            <a:custGeom>
              <a:avLst/>
              <a:gdLst>
                <a:gd name="connsiteX0" fmla="*/ 508943 w 1092046"/>
                <a:gd name="connsiteY0" fmla="*/ 0 h 2271166"/>
                <a:gd name="connsiteX1" fmla="*/ 1092046 w 1092046"/>
                <a:gd name="connsiteY1" fmla="*/ 151928 h 2271166"/>
                <a:gd name="connsiteX2" fmla="*/ 1092046 w 1092046"/>
                <a:gd name="connsiteY2" fmla="*/ 2172967 h 2271166"/>
                <a:gd name="connsiteX3" fmla="*/ 1090377 w 1092046"/>
                <a:gd name="connsiteY3" fmla="*/ 2174241 h 2271166"/>
                <a:gd name="connsiteX4" fmla="*/ 0 w 1092046"/>
                <a:gd name="connsiteY4" fmla="*/ 2271166 h 2271166"/>
                <a:gd name="connsiteX5" fmla="*/ 0 w 1092046"/>
                <a:gd name="connsiteY5" fmla="*/ 45241 h 2271166"/>
                <a:gd name="connsiteX6" fmla="*/ 508943 w 1092046"/>
                <a:gd name="connsiteY6" fmla="*/ 0 h 2271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92046" h="2271166">
                  <a:moveTo>
                    <a:pt x="508943" y="0"/>
                  </a:moveTo>
                  <a:lnTo>
                    <a:pt x="1092046" y="151928"/>
                  </a:lnTo>
                  <a:lnTo>
                    <a:pt x="1092046" y="2172967"/>
                  </a:lnTo>
                  <a:lnTo>
                    <a:pt x="1090377" y="2174241"/>
                  </a:lnTo>
                  <a:lnTo>
                    <a:pt x="0" y="2271166"/>
                  </a:lnTo>
                  <a:lnTo>
                    <a:pt x="0" y="45241"/>
                  </a:lnTo>
                  <a:lnTo>
                    <a:pt x="508943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3" name="フリーフォーム: 図形 132">
              <a:extLst>
                <a:ext uri="{FF2B5EF4-FFF2-40B4-BE49-F238E27FC236}">
                  <a16:creationId xmlns:a16="http://schemas.microsoft.com/office/drawing/2014/main" id="{2F6FE228-4768-F1A4-CA7D-9E5AE7EAF932}"/>
                </a:ext>
              </a:extLst>
            </p:cNvPr>
            <p:cNvSpPr/>
            <p:nvPr/>
          </p:nvSpPr>
          <p:spPr>
            <a:xfrm>
              <a:off x="12397943" y="4230505"/>
              <a:ext cx="966581" cy="2226796"/>
            </a:xfrm>
            <a:custGeom>
              <a:avLst/>
              <a:gdLst>
                <a:gd name="connsiteX0" fmla="*/ 966581 w 966581"/>
                <a:gd name="connsiteY0" fmla="*/ 0 h 2226796"/>
                <a:gd name="connsiteX1" fmla="*/ 966581 w 966581"/>
                <a:gd name="connsiteY1" fmla="*/ 2225925 h 2226796"/>
                <a:gd name="connsiteX2" fmla="*/ 956779 w 966581"/>
                <a:gd name="connsiteY2" fmla="*/ 2226796 h 2226796"/>
                <a:gd name="connsiteX3" fmla="*/ 0 w 966581"/>
                <a:gd name="connsiteY3" fmla="*/ 1977507 h 2226796"/>
                <a:gd name="connsiteX4" fmla="*/ 0 w 966581"/>
                <a:gd name="connsiteY4" fmla="*/ 339207 h 2226796"/>
                <a:gd name="connsiteX5" fmla="*/ 375345 w 966581"/>
                <a:gd name="connsiteY5" fmla="*/ 52555 h 2226796"/>
                <a:gd name="connsiteX6" fmla="*/ 966581 w 966581"/>
                <a:gd name="connsiteY6" fmla="*/ 0 h 2226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66581" h="2226796">
                  <a:moveTo>
                    <a:pt x="966581" y="0"/>
                  </a:moveTo>
                  <a:lnTo>
                    <a:pt x="966581" y="2225925"/>
                  </a:lnTo>
                  <a:lnTo>
                    <a:pt x="956779" y="2226796"/>
                  </a:lnTo>
                  <a:lnTo>
                    <a:pt x="0" y="1977507"/>
                  </a:lnTo>
                  <a:lnTo>
                    <a:pt x="0" y="339207"/>
                  </a:lnTo>
                  <a:lnTo>
                    <a:pt x="375345" y="52555"/>
                  </a:lnTo>
                  <a:lnTo>
                    <a:pt x="966581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フリーフォーム: 図形 131">
              <a:extLst>
                <a:ext uri="{FF2B5EF4-FFF2-40B4-BE49-F238E27FC236}">
                  <a16:creationId xmlns:a16="http://schemas.microsoft.com/office/drawing/2014/main" id="{3C9AD4D7-3AE2-D406-49DD-F8225757393B}"/>
                </a:ext>
              </a:extLst>
            </p:cNvPr>
            <p:cNvSpPr/>
            <p:nvPr/>
          </p:nvSpPr>
          <p:spPr>
            <a:xfrm>
              <a:off x="14456570" y="4337192"/>
              <a:ext cx="373676" cy="2021039"/>
            </a:xfrm>
            <a:custGeom>
              <a:avLst/>
              <a:gdLst>
                <a:gd name="connsiteX0" fmla="*/ 0 w 373676"/>
                <a:gd name="connsiteY0" fmla="*/ 0 h 2021039"/>
                <a:gd name="connsiteX1" fmla="*/ 373676 w 373676"/>
                <a:gd name="connsiteY1" fmla="*/ 97361 h 2021039"/>
                <a:gd name="connsiteX2" fmla="*/ 373676 w 373676"/>
                <a:gd name="connsiteY2" fmla="*/ 1735661 h 2021039"/>
                <a:gd name="connsiteX3" fmla="*/ 0 w 373676"/>
                <a:gd name="connsiteY3" fmla="*/ 2021039 h 2021039"/>
                <a:gd name="connsiteX4" fmla="*/ 0 w 373676"/>
                <a:gd name="connsiteY4" fmla="*/ 0 h 2021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3676" h="2021039">
                  <a:moveTo>
                    <a:pt x="0" y="0"/>
                  </a:moveTo>
                  <a:lnTo>
                    <a:pt x="373676" y="97361"/>
                  </a:lnTo>
                  <a:lnTo>
                    <a:pt x="373676" y="1735661"/>
                  </a:lnTo>
                  <a:lnTo>
                    <a:pt x="0" y="20210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フリーフォーム: 図形 124">
              <a:extLst>
                <a:ext uri="{FF2B5EF4-FFF2-40B4-BE49-F238E27FC236}">
                  <a16:creationId xmlns:a16="http://schemas.microsoft.com/office/drawing/2014/main" id="{27A9025A-7E17-3B35-4365-4DE35B2DCABB}"/>
                </a:ext>
              </a:extLst>
            </p:cNvPr>
            <p:cNvSpPr/>
            <p:nvPr/>
          </p:nvSpPr>
          <p:spPr>
            <a:xfrm>
              <a:off x="12397943" y="4185264"/>
              <a:ext cx="2432303" cy="633737"/>
            </a:xfrm>
            <a:custGeom>
              <a:avLst/>
              <a:gdLst>
                <a:gd name="connsiteX0" fmla="*/ 1475524 w 2432303"/>
                <a:gd name="connsiteY0" fmla="*/ 0 h 2432303"/>
                <a:gd name="connsiteX1" fmla="*/ 2432303 w 2432303"/>
                <a:gd name="connsiteY1" fmla="*/ 956779 h 2432303"/>
                <a:gd name="connsiteX2" fmla="*/ 2056958 w 2432303"/>
                <a:gd name="connsiteY2" fmla="*/ 2056958 h 2432303"/>
                <a:gd name="connsiteX3" fmla="*/ 956779 w 2432303"/>
                <a:gd name="connsiteY3" fmla="*/ 2432303 h 2432303"/>
                <a:gd name="connsiteX4" fmla="*/ 0 w 2432303"/>
                <a:gd name="connsiteY4" fmla="*/ 1475524 h 2432303"/>
                <a:gd name="connsiteX5" fmla="*/ 375345 w 2432303"/>
                <a:gd name="connsiteY5" fmla="*/ 375345 h 2432303"/>
                <a:gd name="connsiteX6" fmla="*/ 1475524 w 2432303"/>
                <a:gd name="connsiteY6" fmla="*/ 0 h 24323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32303" h="2432303">
                  <a:moveTo>
                    <a:pt x="1475524" y="0"/>
                  </a:moveTo>
                  <a:lnTo>
                    <a:pt x="2432303" y="956779"/>
                  </a:lnTo>
                  <a:lnTo>
                    <a:pt x="2056958" y="2056958"/>
                  </a:lnTo>
                  <a:lnTo>
                    <a:pt x="956779" y="2432303"/>
                  </a:lnTo>
                  <a:lnTo>
                    <a:pt x="0" y="1475524"/>
                  </a:lnTo>
                  <a:lnTo>
                    <a:pt x="375345" y="375345"/>
                  </a:lnTo>
                  <a:lnTo>
                    <a:pt x="1475524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4" name="グループ化 203">
            <a:extLst>
              <a:ext uri="{FF2B5EF4-FFF2-40B4-BE49-F238E27FC236}">
                <a16:creationId xmlns:a16="http://schemas.microsoft.com/office/drawing/2014/main" id="{946BC270-CB3E-3496-F408-8F00E4612187}"/>
              </a:ext>
            </a:extLst>
          </p:cNvPr>
          <p:cNvGrpSpPr/>
          <p:nvPr/>
        </p:nvGrpSpPr>
        <p:grpSpPr>
          <a:xfrm>
            <a:off x="3828600" y="3959791"/>
            <a:ext cx="2297126" cy="2254712"/>
            <a:chOff x="9181650" y="4169341"/>
            <a:chExt cx="2297126" cy="2254712"/>
          </a:xfrm>
        </p:grpSpPr>
        <p:sp>
          <p:nvSpPr>
            <p:cNvPr id="140" name="フリーフォーム: 図形 139">
              <a:extLst>
                <a:ext uri="{FF2B5EF4-FFF2-40B4-BE49-F238E27FC236}">
                  <a16:creationId xmlns:a16="http://schemas.microsoft.com/office/drawing/2014/main" id="{3A646618-F636-08B3-4AD4-A04E9203DA04}"/>
                </a:ext>
              </a:extLst>
            </p:cNvPr>
            <p:cNvSpPr/>
            <p:nvPr/>
          </p:nvSpPr>
          <p:spPr>
            <a:xfrm>
              <a:off x="9414824" y="4169341"/>
              <a:ext cx="1286515" cy="2253852"/>
            </a:xfrm>
            <a:custGeom>
              <a:avLst/>
              <a:gdLst>
                <a:gd name="connsiteX0" fmla="*/ 531937 w 1286515"/>
                <a:gd name="connsiteY0" fmla="*/ 0 h 2253852"/>
                <a:gd name="connsiteX1" fmla="*/ 1286515 w 1286515"/>
                <a:gd name="connsiteY1" fmla="*/ 52680 h 2253852"/>
                <a:gd name="connsiteX2" fmla="*/ 1286515 w 1286515"/>
                <a:gd name="connsiteY2" fmla="*/ 2253852 h 2253852"/>
                <a:gd name="connsiteX3" fmla="*/ 0 w 1286515"/>
                <a:gd name="connsiteY3" fmla="*/ 2164035 h 2253852"/>
                <a:gd name="connsiteX4" fmla="*/ 0 w 1286515"/>
                <a:gd name="connsiteY4" fmla="*/ 158529 h 2253852"/>
                <a:gd name="connsiteX5" fmla="*/ 531937 w 1286515"/>
                <a:gd name="connsiteY5" fmla="*/ 0 h 22538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86515" h="2253852">
                  <a:moveTo>
                    <a:pt x="531937" y="0"/>
                  </a:moveTo>
                  <a:lnTo>
                    <a:pt x="1286515" y="52680"/>
                  </a:lnTo>
                  <a:lnTo>
                    <a:pt x="1286515" y="2253852"/>
                  </a:lnTo>
                  <a:lnTo>
                    <a:pt x="0" y="2164035"/>
                  </a:lnTo>
                  <a:lnTo>
                    <a:pt x="0" y="158529"/>
                  </a:lnTo>
                  <a:lnTo>
                    <a:pt x="531937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8" name="フリーフォーム: 図形 137">
              <a:extLst>
                <a:ext uri="{FF2B5EF4-FFF2-40B4-BE49-F238E27FC236}">
                  <a16:creationId xmlns:a16="http://schemas.microsoft.com/office/drawing/2014/main" id="{DE4741D9-569F-3F22-F976-5A8970B528F2}"/>
                </a:ext>
              </a:extLst>
            </p:cNvPr>
            <p:cNvSpPr/>
            <p:nvPr/>
          </p:nvSpPr>
          <p:spPr>
            <a:xfrm>
              <a:off x="10701338" y="4222021"/>
              <a:ext cx="777438" cy="2202032"/>
            </a:xfrm>
            <a:custGeom>
              <a:avLst/>
              <a:gdLst>
                <a:gd name="connsiteX0" fmla="*/ 0 w 777438"/>
                <a:gd name="connsiteY0" fmla="*/ 0 h 2202032"/>
                <a:gd name="connsiteX1" fmla="*/ 552408 w 777438"/>
                <a:gd name="connsiteY1" fmla="*/ 38566 h 2202032"/>
                <a:gd name="connsiteX2" fmla="*/ 777438 w 777438"/>
                <a:gd name="connsiteY2" fmla="*/ 335712 h 2202032"/>
                <a:gd name="connsiteX3" fmla="*/ 777438 w 777438"/>
                <a:gd name="connsiteY3" fmla="*/ 1974012 h 2202032"/>
                <a:gd name="connsiteX4" fmla="*/ 12329 w 777438"/>
                <a:gd name="connsiteY4" fmla="*/ 2202032 h 2202032"/>
                <a:gd name="connsiteX5" fmla="*/ 0 w 777438"/>
                <a:gd name="connsiteY5" fmla="*/ 2201172 h 2202032"/>
                <a:gd name="connsiteX6" fmla="*/ 0 w 777438"/>
                <a:gd name="connsiteY6" fmla="*/ 0 h 2202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77438" h="2202032">
                  <a:moveTo>
                    <a:pt x="0" y="0"/>
                  </a:moveTo>
                  <a:lnTo>
                    <a:pt x="552408" y="38566"/>
                  </a:lnTo>
                  <a:lnTo>
                    <a:pt x="777438" y="335712"/>
                  </a:lnTo>
                  <a:lnTo>
                    <a:pt x="777438" y="1974012"/>
                  </a:lnTo>
                  <a:lnTo>
                    <a:pt x="12329" y="2202032"/>
                  </a:lnTo>
                  <a:lnTo>
                    <a:pt x="0" y="220117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7" name="フリーフォーム: 図形 136">
              <a:extLst>
                <a:ext uri="{FF2B5EF4-FFF2-40B4-BE49-F238E27FC236}">
                  <a16:creationId xmlns:a16="http://schemas.microsoft.com/office/drawing/2014/main" id="{587959C7-6834-DD7E-6B62-E9211D4F5568}"/>
                </a:ext>
              </a:extLst>
            </p:cNvPr>
            <p:cNvSpPr/>
            <p:nvPr/>
          </p:nvSpPr>
          <p:spPr>
            <a:xfrm>
              <a:off x="9181651" y="4327870"/>
              <a:ext cx="233173" cy="2005506"/>
            </a:xfrm>
            <a:custGeom>
              <a:avLst/>
              <a:gdLst>
                <a:gd name="connsiteX0" fmla="*/ 233173 w 233173"/>
                <a:gd name="connsiteY0" fmla="*/ 0 h 2005506"/>
                <a:gd name="connsiteX1" fmla="*/ 233173 w 233173"/>
                <a:gd name="connsiteY1" fmla="*/ 2005506 h 2005506"/>
                <a:gd name="connsiteX2" fmla="*/ 225031 w 233173"/>
                <a:gd name="connsiteY2" fmla="*/ 2004937 h 2005506"/>
                <a:gd name="connsiteX3" fmla="*/ 0 w 233173"/>
                <a:gd name="connsiteY3" fmla="*/ 1707791 h 2005506"/>
                <a:gd name="connsiteX4" fmla="*/ 0 w 233173"/>
                <a:gd name="connsiteY4" fmla="*/ 69491 h 2005506"/>
                <a:gd name="connsiteX5" fmla="*/ 233173 w 233173"/>
                <a:gd name="connsiteY5" fmla="*/ 0 h 2005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3173" h="2005506">
                  <a:moveTo>
                    <a:pt x="233173" y="0"/>
                  </a:moveTo>
                  <a:lnTo>
                    <a:pt x="233173" y="2005506"/>
                  </a:lnTo>
                  <a:lnTo>
                    <a:pt x="225031" y="2004937"/>
                  </a:lnTo>
                  <a:lnTo>
                    <a:pt x="0" y="1707791"/>
                  </a:lnTo>
                  <a:lnTo>
                    <a:pt x="0" y="69491"/>
                  </a:lnTo>
                  <a:lnTo>
                    <a:pt x="233173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フリーフォーム: 図形 125">
              <a:extLst>
                <a:ext uri="{FF2B5EF4-FFF2-40B4-BE49-F238E27FC236}">
                  <a16:creationId xmlns:a16="http://schemas.microsoft.com/office/drawing/2014/main" id="{0602B776-BE58-72D7-29C7-76A44496E7E7}"/>
                </a:ext>
              </a:extLst>
            </p:cNvPr>
            <p:cNvSpPr/>
            <p:nvPr/>
          </p:nvSpPr>
          <p:spPr>
            <a:xfrm>
              <a:off x="9181650" y="4169341"/>
              <a:ext cx="2297126" cy="616412"/>
            </a:xfrm>
            <a:custGeom>
              <a:avLst/>
              <a:gdLst>
                <a:gd name="connsiteX0" fmla="*/ 765110 w 2297126"/>
                <a:gd name="connsiteY0" fmla="*/ 0 h 2365809"/>
                <a:gd name="connsiteX1" fmla="*/ 2072096 w 2297126"/>
                <a:gd name="connsiteY1" fmla="*/ 350206 h 2365809"/>
                <a:gd name="connsiteX2" fmla="*/ 2297126 w 2297126"/>
                <a:gd name="connsiteY2" fmla="*/ 1490661 h 2365809"/>
                <a:gd name="connsiteX3" fmla="*/ 1532017 w 2297126"/>
                <a:gd name="connsiteY3" fmla="*/ 2365809 h 2365809"/>
                <a:gd name="connsiteX4" fmla="*/ 225031 w 2297126"/>
                <a:gd name="connsiteY4" fmla="*/ 2015603 h 2365809"/>
                <a:gd name="connsiteX5" fmla="*/ 0 w 2297126"/>
                <a:gd name="connsiteY5" fmla="*/ 875148 h 2365809"/>
                <a:gd name="connsiteX6" fmla="*/ 765110 w 2297126"/>
                <a:gd name="connsiteY6" fmla="*/ 0 h 2365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97126" h="2365809">
                  <a:moveTo>
                    <a:pt x="765110" y="0"/>
                  </a:moveTo>
                  <a:lnTo>
                    <a:pt x="2072096" y="350206"/>
                  </a:lnTo>
                  <a:lnTo>
                    <a:pt x="2297126" y="1490661"/>
                  </a:lnTo>
                  <a:lnTo>
                    <a:pt x="1532017" y="2365809"/>
                  </a:lnTo>
                  <a:lnTo>
                    <a:pt x="225031" y="2015603"/>
                  </a:lnTo>
                  <a:lnTo>
                    <a:pt x="0" y="875148"/>
                  </a:lnTo>
                  <a:lnTo>
                    <a:pt x="76511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9777456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170600</TotalTime>
  <Words>8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pptxo13_六角柱の図形</dc:title>
  <dc:subject>pptxo13_六角柱の図形</dc:subject>
  <dc:creator>でじけろお</dc:creator>
  <cp:revision>1</cp:revision>
  <dcterms:created xsi:type="dcterms:W3CDTF">2018-05-20T00:31:01Z</dcterms:created>
  <dcterms:modified xsi:type="dcterms:W3CDTF">2025-04-11T15:37:21Z</dcterms:modified>
  <cp:version>1</cp:version>
</cp:coreProperties>
</file>